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31"/>
  </p:notesMasterIdLst>
  <p:sldIdLst>
    <p:sldId id="357" r:id="rId3"/>
    <p:sldId id="273" r:id="rId4"/>
    <p:sldId id="301" r:id="rId5"/>
    <p:sldId id="283" r:id="rId6"/>
    <p:sldId id="284" r:id="rId7"/>
    <p:sldId id="286" r:id="rId8"/>
    <p:sldId id="297" r:id="rId9"/>
    <p:sldId id="288" r:id="rId10"/>
    <p:sldId id="321" r:id="rId11"/>
    <p:sldId id="323" r:id="rId12"/>
    <p:sldId id="302" r:id="rId13"/>
    <p:sldId id="296" r:id="rId14"/>
    <p:sldId id="298" r:id="rId15"/>
    <p:sldId id="299" r:id="rId16"/>
    <p:sldId id="300" r:id="rId17"/>
    <p:sldId id="303" r:id="rId18"/>
    <p:sldId id="305" r:id="rId19"/>
    <p:sldId id="306" r:id="rId20"/>
    <p:sldId id="307" r:id="rId21"/>
    <p:sldId id="309" r:id="rId22"/>
    <p:sldId id="308" r:id="rId23"/>
    <p:sldId id="304" r:id="rId24"/>
    <p:sldId id="310" r:id="rId25"/>
    <p:sldId id="311" r:id="rId26"/>
    <p:sldId id="312" r:id="rId27"/>
    <p:sldId id="314" r:id="rId28"/>
    <p:sldId id="322" r:id="rId29"/>
    <p:sldId id="313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3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30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1648" y="168"/>
      </p:cViewPr>
      <p:guideLst>
        <p:guide orient="horz" pos="21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j Bogdanov" userId="51811781_tp_dropbox" providerId="OAuth2" clId="{6C77C896-F8D6-A54E-8E1F-13A2DF0AEA46}"/>
    <pc:docChg chg="custSel modSld">
      <pc:chgData name="Andrej Bogdanov" userId="51811781_tp_dropbox" providerId="OAuth2" clId="{6C77C896-F8D6-A54E-8E1F-13A2DF0AEA46}" dt="2020-10-12T08:21:16.140" v="30" actId="1076"/>
      <pc:docMkLst>
        <pc:docMk/>
      </pc:docMkLst>
      <pc:sldChg chg="addSp">
        <pc:chgData name="Andrej Bogdanov" userId="51811781_tp_dropbox" providerId="OAuth2" clId="{6C77C896-F8D6-A54E-8E1F-13A2DF0AEA46}" dt="2020-10-12T06:31:40.144" v="0" actId="7634"/>
        <pc:sldMkLst>
          <pc:docMk/>
          <pc:sldMk cId="3092900761" sldId="274"/>
        </pc:sldMkLst>
        <pc:inkChg chg="add">
          <ac:chgData name="Andrej Bogdanov" userId="51811781_tp_dropbox" providerId="OAuth2" clId="{6C77C896-F8D6-A54E-8E1F-13A2DF0AEA46}" dt="2020-10-12T06:31:40.144" v="0" actId="7634"/>
          <ac:inkMkLst>
            <pc:docMk/>
            <pc:sldMk cId="3092900761" sldId="274"/>
            <ac:inkMk id="3" creationId="{36501B3A-DA02-CC4F-AB7D-1C85963BE837}"/>
          </ac:inkMkLst>
        </pc:inkChg>
      </pc:sldChg>
      <pc:sldChg chg="addSp">
        <pc:chgData name="Andrej Bogdanov" userId="51811781_tp_dropbox" providerId="OAuth2" clId="{6C77C896-F8D6-A54E-8E1F-13A2DF0AEA46}" dt="2020-10-12T06:48:33.413" v="3" actId="7634"/>
        <pc:sldMkLst>
          <pc:docMk/>
          <pc:sldMk cId="399280977" sldId="275"/>
        </pc:sldMkLst>
        <pc:inkChg chg="add">
          <ac:chgData name="Andrej Bogdanov" userId="51811781_tp_dropbox" providerId="OAuth2" clId="{6C77C896-F8D6-A54E-8E1F-13A2DF0AEA46}" dt="2020-10-12T06:48:33.413" v="3" actId="7634"/>
          <ac:inkMkLst>
            <pc:docMk/>
            <pc:sldMk cId="399280977" sldId="275"/>
            <ac:inkMk id="4" creationId="{97557BA8-63D6-4545-9965-BBADBB62D2C8}"/>
          </ac:inkMkLst>
        </pc:inkChg>
      </pc:sldChg>
      <pc:sldChg chg="addSp">
        <pc:chgData name="Andrej Bogdanov" userId="51811781_tp_dropbox" providerId="OAuth2" clId="{6C77C896-F8D6-A54E-8E1F-13A2DF0AEA46}" dt="2020-10-12T06:44:07.379" v="1" actId="7634"/>
        <pc:sldMkLst>
          <pc:docMk/>
          <pc:sldMk cId="1603085136" sldId="276"/>
        </pc:sldMkLst>
        <pc:inkChg chg="add">
          <ac:chgData name="Andrej Bogdanov" userId="51811781_tp_dropbox" providerId="OAuth2" clId="{6C77C896-F8D6-A54E-8E1F-13A2DF0AEA46}" dt="2020-10-12T06:44:07.379" v="1" actId="7634"/>
          <ac:inkMkLst>
            <pc:docMk/>
            <pc:sldMk cId="1603085136" sldId="276"/>
            <ac:inkMk id="3" creationId="{4EB13FE8-05DE-EF40-9163-CB5D0CD58FFC}"/>
          </ac:inkMkLst>
        </pc:inkChg>
      </pc:sldChg>
      <pc:sldChg chg="addSp">
        <pc:chgData name="Andrej Bogdanov" userId="51811781_tp_dropbox" providerId="OAuth2" clId="{6C77C896-F8D6-A54E-8E1F-13A2DF0AEA46}" dt="2020-10-12T06:44:07.379" v="1" actId="7634"/>
        <pc:sldMkLst>
          <pc:docMk/>
          <pc:sldMk cId="3102756751" sldId="277"/>
        </pc:sldMkLst>
        <pc:inkChg chg="add">
          <ac:chgData name="Andrej Bogdanov" userId="51811781_tp_dropbox" providerId="OAuth2" clId="{6C77C896-F8D6-A54E-8E1F-13A2DF0AEA46}" dt="2020-10-12T06:44:07.379" v="1" actId="7634"/>
          <ac:inkMkLst>
            <pc:docMk/>
            <pc:sldMk cId="3102756751" sldId="277"/>
            <ac:inkMk id="3" creationId="{9F8A4A75-14CF-CE45-AE1F-08DEB7FD2767}"/>
          </ac:inkMkLst>
        </pc:inkChg>
      </pc:sldChg>
      <pc:sldChg chg="addSp">
        <pc:chgData name="Andrej Bogdanov" userId="51811781_tp_dropbox" providerId="OAuth2" clId="{6C77C896-F8D6-A54E-8E1F-13A2DF0AEA46}" dt="2020-10-12T06:44:07.379" v="1" actId="7634"/>
        <pc:sldMkLst>
          <pc:docMk/>
          <pc:sldMk cId="3831725875" sldId="278"/>
        </pc:sldMkLst>
        <pc:inkChg chg="add">
          <ac:chgData name="Andrej Bogdanov" userId="51811781_tp_dropbox" providerId="OAuth2" clId="{6C77C896-F8D6-A54E-8E1F-13A2DF0AEA46}" dt="2020-10-12T06:44:07.379" v="1" actId="7634"/>
          <ac:inkMkLst>
            <pc:docMk/>
            <pc:sldMk cId="3831725875" sldId="278"/>
            <ac:inkMk id="3" creationId="{07428FE1-894E-314E-A09A-67DDC1B57942}"/>
          </ac:inkMkLst>
        </pc:inkChg>
      </pc:sldChg>
      <pc:sldChg chg="addSp">
        <pc:chgData name="Andrej Bogdanov" userId="51811781_tp_dropbox" providerId="OAuth2" clId="{6C77C896-F8D6-A54E-8E1F-13A2DF0AEA46}" dt="2020-10-12T06:44:07.379" v="1" actId="7634"/>
        <pc:sldMkLst>
          <pc:docMk/>
          <pc:sldMk cId="1084490455" sldId="279"/>
        </pc:sldMkLst>
        <pc:inkChg chg="add">
          <ac:chgData name="Andrej Bogdanov" userId="51811781_tp_dropbox" providerId="OAuth2" clId="{6C77C896-F8D6-A54E-8E1F-13A2DF0AEA46}" dt="2020-10-12T06:44:07.379" v="1" actId="7634"/>
          <ac:inkMkLst>
            <pc:docMk/>
            <pc:sldMk cId="1084490455" sldId="279"/>
            <ac:inkMk id="2" creationId="{40B2DE42-150F-3B4A-8548-D7F35452420B}"/>
          </ac:inkMkLst>
        </pc:inkChg>
      </pc:sldChg>
      <pc:sldChg chg="addSp">
        <pc:chgData name="Andrej Bogdanov" userId="51811781_tp_dropbox" providerId="OAuth2" clId="{6C77C896-F8D6-A54E-8E1F-13A2DF0AEA46}" dt="2020-10-12T06:48:33.413" v="3" actId="7634"/>
        <pc:sldMkLst>
          <pc:docMk/>
          <pc:sldMk cId="1639507249" sldId="280"/>
        </pc:sldMkLst>
        <pc:inkChg chg="add">
          <ac:chgData name="Andrej Bogdanov" userId="51811781_tp_dropbox" providerId="OAuth2" clId="{6C77C896-F8D6-A54E-8E1F-13A2DF0AEA46}" dt="2020-10-12T06:44:26.973" v="2" actId="22"/>
          <ac:inkMkLst>
            <pc:docMk/>
            <pc:sldMk cId="1639507249" sldId="280"/>
            <ac:inkMk id="2" creationId="{1EC14062-7327-BC4C-ADB3-7FBD8B38A16A}"/>
          </ac:inkMkLst>
        </pc:inkChg>
        <pc:inkChg chg="add">
          <ac:chgData name="Andrej Bogdanov" userId="51811781_tp_dropbox" providerId="OAuth2" clId="{6C77C896-F8D6-A54E-8E1F-13A2DF0AEA46}" dt="2020-10-12T06:48:33.413" v="3" actId="7634"/>
          <ac:inkMkLst>
            <pc:docMk/>
            <pc:sldMk cId="1639507249" sldId="280"/>
            <ac:inkMk id="5" creationId="{BC639780-D49C-8940-90A5-7C2B5859EE8B}"/>
          </ac:inkMkLst>
        </pc:inkChg>
      </pc:sldChg>
      <pc:sldChg chg="addSp">
        <pc:chgData name="Andrej Bogdanov" userId="51811781_tp_dropbox" providerId="OAuth2" clId="{6C77C896-F8D6-A54E-8E1F-13A2DF0AEA46}" dt="2020-10-12T07:53:54.762" v="6" actId="7634"/>
        <pc:sldMkLst>
          <pc:docMk/>
          <pc:sldMk cId="2021303658" sldId="281"/>
        </pc:sldMkLst>
        <pc:inkChg chg="add">
          <ac:chgData name="Andrej Bogdanov" userId="51811781_tp_dropbox" providerId="OAuth2" clId="{6C77C896-F8D6-A54E-8E1F-13A2DF0AEA46}" dt="2020-10-12T07:53:54.762" v="6" actId="7634"/>
          <ac:inkMkLst>
            <pc:docMk/>
            <pc:sldMk cId="2021303658" sldId="281"/>
            <ac:inkMk id="3" creationId="{772F6B97-6439-4742-B347-412BA7798545}"/>
          </ac:inkMkLst>
        </pc:inkChg>
      </pc:sldChg>
      <pc:sldChg chg="addSp modSp">
        <pc:chgData name="Andrej Bogdanov" userId="51811781_tp_dropbox" providerId="OAuth2" clId="{6C77C896-F8D6-A54E-8E1F-13A2DF0AEA46}" dt="2020-10-12T07:53:54.762" v="6" actId="7634"/>
        <pc:sldMkLst>
          <pc:docMk/>
          <pc:sldMk cId="180715161" sldId="282"/>
        </pc:sldMkLst>
        <pc:inkChg chg="add">
          <ac:chgData name="Andrej Bogdanov" userId="51811781_tp_dropbox" providerId="OAuth2" clId="{6C77C896-F8D6-A54E-8E1F-13A2DF0AEA46}" dt="2020-10-12T06:48:33.413" v="3" actId="7634"/>
          <ac:inkMkLst>
            <pc:docMk/>
            <pc:sldMk cId="180715161" sldId="282"/>
            <ac:inkMk id="3" creationId="{ABECC7CA-B242-B64C-8560-AB64E486AA70}"/>
          </ac:inkMkLst>
        </pc:inkChg>
        <pc:inkChg chg="add mod">
          <ac:chgData name="Andrej Bogdanov" userId="51811781_tp_dropbox" providerId="OAuth2" clId="{6C77C896-F8D6-A54E-8E1F-13A2DF0AEA46}" dt="2020-10-12T06:48:54.262" v="5" actId="1076"/>
          <ac:inkMkLst>
            <pc:docMk/>
            <pc:sldMk cId="180715161" sldId="282"/>
            <ac:inkMk id="5" creationId="{B17A5C25-0075-EC4D-8B17-D9022F7E156F}"/>
          </ac:inkMkLst>
        </pc:inkChg>
        <pc:inkChg chg="add">
          <ac:chgData name="Andrej Bogdanov" userId="51811781_tp_dropbox" providerId="OAuth2" clId="{6C77C896-F8D6-A54E-8E1F-13A2DF0AEA46}" dt="2020-10-12T07:53:54.762" v="6" actId="7634"/>
          <ac:inkMkLst>
            <pc:docMk/>
            <pc:sldMk cId="180715161" sldId="282"/>
            <ac:inkMk id="6" creationId="{5327C296-FAA7-BE44-8916-6FDE3D8E70CD}"/>
          </ac:inkMkLst>
        </pc:inkChg>
      </pc:sldChg>
      <pc:sldChg chg="addSp">
        <pc:chgData name="Andrej Bogdanov" userId="51811781_tp_dropbox" providerId="OAuth2" clId="{6C77C896-F8D6-A54E-8E1F-13A2DF0AEA46}" dt="2020-10-12T07:53:54.762" v="6" actId="7634"/>
        <pc:sldMkLst>
          <pc:docMk/>
          <pc:sldMk cId="4231503156" sldId="283"/>
        </pc:sldMkLst>
        <pc:inkChg chg="add">
          <ac:chgData name="Andrej Bogdanov" userId="51811781_tp_dropbox" providerId="OAuth2" clId="{6C77C896-F8D6-A54E-8E1F-13A2DF0AEA46}" dt="2020-10-12T07:53:54.762" v="6" actId="7634"/>
          <ac:inkMkLst>
            <pc:docMk/>
            <pc:sldMk cId="4231503156" sldId="283"/>
            <ac:inkMk id="5" creationId="{32FFFA09-74AC-C044-B299-9CF2B679E152}"/>
          </ac:inkMkLst>
        </pc:inkChg>
      </pc:sldChg>
      <pc:sldChg chg="addSp">
        <pc:chgData name="Andrej Bogdanov" userId="51811781_tp_dropbox" providerId="OAuth2" clId="{6C77C896-F8D6-A54E-8E1F-13A2DF0AEA46}" dt="2020-10-12T07:53:54.762" v="6" actId="7634"/>
        <pc:sldMkLst>
          <pc:docMk/>
          <pc:sldMk cId="1703788892" sldId="285"/>
        </pc:sldMkLst>
        <pc:inkChg chg="add">
          <ac:chgData name="Andrej Bogdanov" userId="51811781_tp_dropbox" providerId="OAuth2" clId="{6C77C896-F8D6-A54E-8E1F-13A2DF0AEA46}" dt="2020-10-12T07:53:54.762" v="6" actId="7634"/>
          <ac:inkMkLst>
            <pc:docMk/>
            <pc:sldMk cId="1703788892" sldId="285"/>
            <ac:inkMk id="2" creationId="{CFED1377-31AE-2243-A6EA-D182B0DE6EFE}"/>
          </ac:inkMkLst>
        </pc:inkChg>
      </pc:sldChg>
      <pc:sldChg chg="addSp">
        <pc:chgData name="Andrej Bogdanov" userId="51811781_tp_dropbox" providerId="OAuth2" clId="{6C77C896-F8D6-A54E-8E1F-13A2DF0AEA46}" dt="2020-10-12T07:53:54.762" v="6" actId="7634"/>
        <pc:sldMkLst>
          <pc:docMk/>
          <pc:sldMk cId="923242475" sldId="286"/>
        </pc:sldMkLst>
        <pc:inkChg chg="add">
          <ac:chgData name="Andrej Bogdanov" userId="51811781_tp_dropbox" providerId="OAuth2" clId="{6C77C896-F8D6-A54E-8E1F-13A2DF0AEA46}" dt="2020-10-12T07:53:54.762" v="6" actId="7634"/>
          <ac:inkMkLst>
            <pc:docMk/>
            <pc:sldMk cId="923242475" sldId="286"/>
            <ac:inkMk id="4" creationId="{7A3C01F5-F807-224F-A180-1745F7BB7344}"/>
          </ac:inkMkLst>
        </pc:inkChg>
      </pc:sldChg>
      <pc:sldChg chg="modSp">
        <pc:chgData name="Andrej Bogdanov" userId="51811781_tp_dropbox" providerId="OAuth2" clId="{6C77C896-F8D6-A54E-8E1F-13A2DF0AEA46}" dt="2020-10-12T08:21:16.140" v="30" actId="1076"/>
        <pc:sldMkLst>
          <pc:docMk/>
          <pc:sldMk cId="3538714916" sldId="286"/>
        </pc:sldMkLst>
        <pc:inkChg chg="mod modStrokes">
          <ac:chgData name="Andrej Bogdanov" userId="51811781_tp_dropbox" providerId="OAuth2" clId="{6C77C896-F8D6-A54E-8E1F-13A2DF0AEA46}" dt="2020-10-12T08:21:16.140" v="30" actId="1076"/>
          <ac:inkMkLst>
            <pc:docMk/>
            <pc:sldMk cId="3538714916" sldId="286"/>
            <ac:inkMk id="4" creationId="{4FA13ABA-FBAD-434F-8901-B1EAFF177626}"/>
          </ac:inkMkLst>
        </pc:inkChg>
        <pc:inkChg chg="mod">
          <ac:chgData name="Andrej Bogdanov" userId="51811781_tp_dropbox" providerId="OAuth2" clId="{6C77C896-F8D6-A54E-8E1F-13A2DF0AEA46}" dt="2020-10-12T08:21:16.140" v="30" actId="1076"/>
          <ac:inkMkLst>
            <pc:docMk/>
            <pc:sldMk cId="3538714916" sldId="286"/>
            <ac:inkMk id="5" creationId="{327AECC7-09D3-BA46-94DA-144E5700CF62}"/>
          </ac:inkMkLst>
        </pc:inkChg>
      </pc:sldChg>
      <pc:sldChg chg="addSp">
        <pc:chgData name="Andrej Bogdanov" userId="51811781_tp_dropbox" providerId="OAuth2" clId="{6C77C896-F8D6-A54E-8E1F-13A2DF0AEA46}" dt="2020-10-12T07:53:54.762" v="6" actId="7634"/>
        <pc:sldMkLst>
          <pc:docMk/>
          <pc:sldMk cId="1672528523" sldId="287"/>
        </pc:sldMkLst>
        <pc:inkChg chg="add">
          <ac:chgData name="Andrej Bogdanov" userId="51811781_tp_dropbox" providerId="OAuth2" clId="{6C77C896-F8D6-A54E-8E1F-13A2DF0AEA46}" dt="2020-10-12T07:53:54.762" v="6" actId="7634"/>
          <ac:inkMkLst>
            <pc:docMk/>
            <pc:sldMk cId="1672528523" sldId="287"/>
            <ac:inkMk id="3" creationId="{F8BDE371-3D70-4646-9D5C-8BD88BEFC7D6}"/>
          </ac:inkMkLst>
        </pc:inkChg>
      </pc:sldChg>
      <pc:sldChg chg="addSp">
        <pc:chgData name="Andrej Bogdanov" userId="51811781_tp_dropbox" providerId="OAuth2" clId="{6C77C896-F8D6-A54E-8E1F-13A2DF0AEA46}" dt="2020-10-12T07:53:54.762" v="6" actId="7634"/>
        <pc:sldMkLst>
          <pc:docMk/>
          <pc:sldMk cId="3094390737" sldId="288"/>
        </pc:sldMkLst>
        <pc:inkChg chg="add">
          <ac:chgData name="Andrej Bogdanov" userId="51811781_tp_dropbox" providerId="OAuth2" clId="{6C77C896-F8D6-A54E-8E1F-13A2DF0AEA46}" dt="2020-10-12T07:53:54.762" v="6" actId="7634"/>
          <ac:inkMkLst>
            <pc:docMk/>
            <pc:sldMk cId="3094390737" sldId="288"/>
            <ac:inkMk id="3" creationId="{64A342E0-86F7-534A-A6E6-1750BB85B2BD}"/>
          </ac:inkMkLst>
        </pc:inkChg>
      </pc:sldChg>
      <pc:sldChg chg="addSp">
        <pc:chgData name="Andrej Bogdanov" userId="51811781_tp_dropbox" providerId="OAuth2" clId="{6C77C896-F8D6-A54E-8E1F-13A2DF0AEA46}" dt="2020-10-12T07:53:54.762" v="6" actId="7634"/>
        <pc:sldMkLst>
          <pc:docMk/>
          <pc:sldMk cId="3167990127" sldId="294"/>
        </pc:sldMkLst>
        <pc:inkChg chg="add">
          <ac:chgData name="Andrej Bogdanov" userId="51811781_tp_dropbox" providerId="OAuth2" clId="{6C77C896-F8D6-A54E-8E1F-13A2DF0AEA46}" dt="2020-10-12T07:53:54.762" v="6" actId="7634"/>
          <ac:inkMkLst>
            <pc:docMk/>
            <pc:sldMk cId="3167990127" sldId="294"/>
            <ac:inkMk id="4" creationId="{5380391D-5F08-174D-BBED-D92B905C5E84}"/>
          </ac:inkMkLst>
        </pc:inkChg>
      </pc:sldChg>
      <pc:sldChg chg="addSp">
        <pc:chgData name="Andrej Bogdanov" userId="51811781_tp_dropbox" providerId="OAuth2" clId="{6C77C896-F8D6-A54E-8E1F-13A2DF0AEA46}" dt="2020-10-12T07:53:54.762" v="6" actId="7634"/>
        <pc:sldMkLst>
          <pc:docMk/>
          <pc:sldMk cId="3037751846" sldId="295"/>
        </pc:sldMkLst>
        <pc:inkChg chg="add">
          <ac:chgData name="Andrej Bogdanov" userId="51811781_tp_dropbox" providerId="OAuth2" clId="{6C77C896-F8D6-A54E-8E1F-13A2DF0AEA46}" dt="2020-10-12T07:53:54.762" v="6" actId="7634"/>
          <ac:inkMkLst>
            <pc:docMk/>
            <pc:sldMk cId="3037751846" sldId="295"/>
            <ac:inkMk id="3" creationId="{26D757BA-C9C8-7C4F-8DF2-658AF030076C}"/>
          </ac:inkMkLst>
        </pc:inkChg>
      </pc:sldChg>
      <pc:sldChg chg="modSp">
        <pc:chgData name="Andrej Bogdanov" userId="51811781_tp_dropbox" providerId="OAuth2" clId="{6C77C896-F8D6-A54E-8E1F-13A2DF0AEA46}" dt="2020-10-12T08:18:29.360" v="22" actId="20577"/>
        <pc:sldMkLst>
          <pc:docMk/>
          <pc:sldMk cId="3856233166" sldId="295"/>
        </pc:sldMkLst>
        <pc:spChg chg="mod">
          <ac:chgData name="Andrej Bogdanov" userId="51811781_tp_dropbox" providerId="OAuth2" clId="{6C77C896-F8D6-A54E-8E1F-13A2DF0AEA46}" dt="2020-10-12T08:18:29.360" v="22" actId="20577"/>
          <ac:spMkLst>
            <pc:docMk/>
            <pc:sldMk cId="3856233166" sldId="295"/>
            <ac:spMk id="6" creationId="{633F7371-A8AF-F442-8F4C-AEC08DA85760}"/>
          </ac:spMkLst>
        </pc:spChg>
      </pc:sldChg>
      <pc:sldChg chg="addSp">
        <pc:chgData name="Andrej Bogdanov" userId="51811781_tp_dropbox" providerId="OAuth2" clId="{6C77C896-F8D6-A54E-8E1F-13A2DF0AEA46}" dt="2020-10-12T07:53:54.762" v="6" actId="7634"/>
        <pc:sldMkLst>
          <pc:docMk/>
          <pc:sldMk cId="1574227773" sldId="297"/>
        </pc:sldMkLst>
        <pc:inkChg chg="add">
          <ac:chgData name="Andrej Bogdanov" userId="51811781_tp_dropbox" providerId="OAuth2" clId="{6C77C896-F8D6-A54E-8E1F-13A2DF0AEA46}" dt="2020-10-12T07:53:54.762" v="6" actId="7634"/>
          <ac:inkMkLst>
            <pc:docMk/>
            <pc:sldMk cId="1574227773" sldId="297"/>
            <ac:inkMk id="4" creationId="{6091EB85-25A0-654A-9249-7CF5CCCDBCE0}"/>
          </ac:inkMkLst>
        </pc:inkChg>
      </pc:sldChg>
      <pc:sldChg chg="modSp">
        <pc:chgData name="Andrej Bogdanov" userId="51811781_tp_dropbox" providerId="OAuth2" clId="{6C77C896-F8D6-A54E-8E1F-13A2DF0AEA46}" dt="2020-10-12T08:18:41.536" v="23"/>
        <pc:sldMkLst>
          <pc:docMk/>
          <pc:sldMk cId="2120608070" sldId="297"/>
        </pc:sldMkLst>
        <pc:inkChg chg="mod modStrokes">
          <ac:chgData name="Andrej Bogdanov" userId="51811781_tp_dropbox" providerId="OAuth2" clId="{6C77C896-F8D6-A54E-8E1F-13A2DF0AEA46}" dt="2020-10-12T08:18:41.536" v="23"/>
          <ac:inkMkLst>
            <pc:docMk/>
            <pc:sldMk cId="2120608070" sldId="297"/>
            <ac:inkMk id="4" creationId="{E8718CD1-61B4-A445-9005-1BD7A4467598}"/>
          </ac:inkMkLst>
        </pc:inkChg>
      </pc:sldChg>
      <pc:sldChg chg="addSp">
        <pc:chgData name="Andrej Bogdanov" userId="51811781_tp_dropbox" providerId="OAuth2" clId="{6C77C896-F8D6-A54E-8E1F-13A2DF0AEA46}" dt="2020-10-12T07:53:54.762" v="6" actId="7634"/>
        <pc:sldMkLst>
          <pc:docMk/>
          <pc:sldMk cId="3191164337" sldId="298"/>
        </pc:sldMkLst>
        <pc:inkChg chg="add">
          <ac:chgData name="Andrej Bogdanov" userId="51811781_tp_dropbox" providerId="OAuth2" clId="{6C77C896-F8D6-A54E-8E1F-13A2DF0AEA46}" dt="2020-10-12T07:53:54.762" v="6" actId="7634"/>
          <ac:inkMkLst>
            <pc:docMk/>
            <pc:sldMk cId="3191164337" sldId="298"/>
            <ac:inkMk id="2" creationId="{CE0A6983-B80B-9D48-8655-E16BB9E01520}"/>
          </ac:inkMkLst>
        </pc:inkChg>
      </pc:sldChg>
      <pc:sldChg chg="addSp">
        <pc:chgData name="Andrej Bogdanov" userId="51811781_tp_dropbox" providerId="OAuth2" clId="{6C77C896-F8D6-A54E-8E1F-13A2DF0AEA46}" dt="2020-10-12T07:53:54.762" v="6" actId="7634"/>
        <pc:sldMkLst>
          <pc:docMk/>
          <pc:sldMk cId="3975128846" sldId="300"/>
        </pc:sldMkLst>
        <pc:inkChg chg="add">
          <ac:chgData name="Andrej Bogdanov" userId="51811781_tp_dropbox" providerId="OAuth2" clId="{6C77C896-F8D6-A54E-8E1F-13A2DF0AEA46}" dt="2020-10-12T07:53:54.762" v="6" actId="7634"/>
          <ac:inkMkLst>
            <pc:docMk/>
            <pc:sldMk cId="3975128846" sldId="300"/>
            <ac:inkMk id="4" creationId="{24A412C0-6D2F-9747-8BFA-684103BEC002}"/>
          </ac:inkMkLst>
        </pc:inkChg>
      </pc:sldChg>
      <pc:sldChg chg="addSp">
        <pc:chgData name="Andrej Bogdanov" userId="51811781_tp_dropbox" providerId="OAuth2" clId="{6C77C896-F8D6-A54E-8E1F-13A2DF0AEA46}" dt="2020-10-12T07:53:54.762" v="6" actId="7634"/>
        <pc:sldMkLst>
          <pc:docMk/>
          <pc:sldMk cId="1464172245" sldId="301"/>
        </pc:sldMkLst>
        <pc:inkChg chg="add">
          <ac:chgData name="Andrej Bogdanov" userId="51811781_tp_dropbox" providerId="OAuth2" clId="{6C77C896-F8D6-A54E-8E1F-13A2DF0AEA46}" dt="2020-10-12T07:53:54.762" v="6" actId="7634"/>
          <ac:inkMkLst>
            <pc:docMk/>
            <pc:sldMk cId="1464172245" sldId="301"/>
            <ac:inkMk id="3" creationId="{E4C0959B-D8D5-9B42-95F3-3E7DB98CE617}"/>
          </ac:inkMkLst>
        </pc:inkChg>
      </pc:sldChg>
      <pc:sldChg chg="addSp">
        <pc:chgData name="Andrej Bogdanov" userId="51811781_tp_dropbox" providerId="OAuth2" clId="{6C77C896-F8D6-A54E-8E1F-13A2DF0AEA46}" dt="2020-10-12T07:53:54.762" v="6" actId="7634"/>
        <pc:sldMkLst>
          <pc:docMk/>
          <pc:sldMk cId="2105609910" sldId="303"/>
        </pc:sldMkLst>
        <pc:inkChg chg="add">
          <ac:chgData name="Andrej Bogdanov" userId="51811781_tp_dropbox" providerId="OAuth2" clId="{6C77C896-F8D6-A54E-8E1F-13A2DF0AEA46}" dt="2020-10-12T07:53:54.762" v="6" actId="7634"/>
          <ac:inkMkLst>
            <pc:docMk/>
            <pc:sldMk cId="2105609910" sldId="303"/>
            <ac:inkMk id="3" creationId="{B27E536B-B926-9043-B426-12CD15E86BD9}"/>
          </ac:inkMkLst>
        </pc:inkChg>
      </pc:sldChg>
      <pc:sldChg chg="addSp">
        <pc:chgData name="Andrej Bogdanov" userId="51811781_tp_dropbox" providerId="OAuth2" clId="{6C77C896-F8D6-A54E-8E1F-13A2DF0AEA46}" dt="2020-10-12T07:53:54.762" v="6" actId="7634"/>
        <pc:sldMkLst>
          <pc:docMk/>
          <pc:sldMk cId="75708681" sldId="304"/>
        </pc:sldMkLst>
        <pc:inkChg chg="add">
          <ac:chgData name="Andrej Bogdanov" userId="51811781_tp_dropbox" providerId="OAuth2" clId="{6C77C896-F8D6-A54E-8E1F-13A2DF0AEA46}" dt="2020-10-12T07:53:54.762" v="6" actId="7634"/>
          <ac:inkMkLst>
            <pc:docMk/>
            <pc:sldMk cId="75708681" sldId="304"/>
            <ac:inkMk id="3" creationId="{F9858A63-7C75-104B-A7B9-4BD056D84F54}"/>
          </ac:inkMkLst>
        </pc:inkChg>
      </pc:sldChg>
      <pc:sldChg chg="addSp delSp modSp">
        <pc:chgData name="Andrej Bogdanov" userId="51811781_tp_dropbox" providerId="OAuth2" clId="{6C77C896-F8D6-A54E-8E1F-13A2DF0AEA46}" dt="2020-10-12T08:19:35.362" v="26" actId="7634"/>
        <pc:sldMkLst>
          <pc:docMk/>
          <pc:sldMk cId="2064989997" sldId="304"/>
        </pc:sldMkLst>
        <pc:inkChg chg="del mod modStrokes">
          <ac:chgData name="Andrej Bogdanov" userId="51811781_tp_dropbox" providerId="OAuth2" clId="{6C77C896-F8D6-A54E-8E1F-13A2DF0AEA46}" dt="2020-10-12T08:19:09.404" v="25"/>
          <ac:inkMkLst>
            <pc:docMk/>
            <pc:sldMk cId="2064989997" sldId="304"/>
            <ac:inkMk id="3" creationId="{24B0CC4C-F02D-7D45-8BFB-99CDDCE9F444}"/>
          </ac:inkMkLst>
        </pc:inkChg>
        <pc:inkChg chg="add">
          <ac:chgData name="Andrej Bogdanov" userId="51811781_tp_dropbox" providerId="OAuth2" clId="{6C77C896-F8D6-A54E-8E1F-13A2DF0AEA46}" dt="2020-10-12T08:19:35.362" v="26" actId="7634"/>
          <ac:inkMkLst>
            <pc:docMk/>
            <pc:sldMk cId="2064989997" sldId="304"/>
            <ac:inkMk id="4" creationId="{49DB7B8C-487F-A145-AD2E-889345AA3E8E}"/>
          </ac:inkMkLst>
        </pc:inkChg>
      </pc:sldChg>
      <pc:sldChg chg="addSp">
        <pc:chgData name="Andrej Bogdanov" userId="51811781_tp_dropbox" providerId="OAuth2" clId="{6C77C896-F8D6-A54E-8E1F-13A2DF0AEA46}" dt="2020-10-12T07:53:54.762" v="6" actId="7634"/>
        <pc:sldMkLst>
          <pc:docMk/>
          <pc:sldMk cId="752696874" sldId="306"/>
        </pc:sldMkLst>
        <pc:inkChg chg="add">
          <ac:chgData name="Andrej Bogdanov" userId="51811781_tp_dropbox" providerId="OAuth2" clId="{6C77C896-F8D6-A54E-8E1F-13A2DF0AEA46}" dt="2020-10-12T07:53:54.762" v="6" actId="7634"/>
          <ac:inkMkLst>
            <pc:docMk/>
            <pc:sldMk cId="752696874" sldId="306"/>
            <ac:inkMk id="3" creationId="{7B3CBE6A-FF3E-3C45-960E-0340D65C8446}"/>
          </ac:inkMkLst>
        </pc:inkChg>
      </pc:sldChg>
      <pc:sldChg chg="addSp">
        <pc:chgData name="Andrej Bogdanov" userId="51811781_tp_dropbox" providerId="OAuth2" clId="{6C77C896-F8D6-A54E-8E1F-13A2DF0AEA46}" dt="2020-10-12T08:11:35.722" v="7" actId="7634"/>
        <pc:sldMkLst>
          <pc:docMk/>
          <pc:sldMk cId="3789596273" sldId="308"/>
        </pc:sldMkLst>
        <pc:inkChg chg="add">
          <ac:chgData name="Andrej Bogdanov" userId="51811781_tp_dropbox" providerId="OAuth2" clId="{6C77C896-F8D6-A54E-8E1F-13A2DF0AEA46}" dt="2020-10-12T08:11:35.722" v="7" actId="7634"/>
          <ac:inkMkLst>
            <pc:docMk/>
            <pc:sldMk cId="3789596273" sldId="308"/>
            <ac:inkMk id="4" creationId="{40B638ED-6C4C-6742-BF29-7E01AC9724A6}"/>
          </ac:inkMkLst>
        </pc:inkChg>
      </pc:sldChg>
      <pc:sldChg chg="addSp">
        <pc:chgData name="Andrej Bogdanov" userId="51811781_tp_dropbox" providerId="OAuth2" clId="{6C77C896-F8D6-A54E-8E1F-13A2DF0AEA46}" dt="2020-10-12T08:11:35.722" v="7" actId="7634"/>
        <pc:sldMkLst>
          <pc:docMk/>
          <pc:sldMk cId="217158713" sldId="309"/>
        </pc:sldMkLst>
        <pc:inkChg chg="add">
          <ac:chgData name="Andrej Bogdanov" userId="51811781_tp_dropbox" providerId="OAuth2" clId="{6C77C896-F8D6-A54E-8E1F-13A2DF0AEA46}" dt="2020-10-12T08:11:35.722" v="7" actId="7634"/>
          <ac:inkMkLst>
            <pc:docMk/>
            <pc:sldMk cId="217158713" sldId="309"/>
            <ac:inkMk id="3" creationId="{D369ECB1-5A08-6D40-B09D-93C4D696FD93}"/>
          </ac:inkMkLst>
        </pc:inkChg>
      </pc:sldChg>
      <pc:sldChg chg="addSp">
        <pc:chgData name="Andrej Bogdanov" userId="51811781_tp_dropbox" providerId="OAuth2" clId="{6C77C896-F8D6-A54E-8E1F-13A2DF0AEA46}" dt="2020-10-12T08:11:35.722" v="7" actId="7634"/>
        <pc:sldMkLst>
          <pc:docMk/>
          <pc:sldMk cId="1452738750" sldId="310"/>
        </pc:sldMkLst>
        <pc:inkChg chg="add">
          <ac:chgData name="Andrej Bogdanov" userId="51811781_tp_dropbox" providerId="OAuth2" clId="{6C77C896-F8D6-A54E-8E1F-13A2DF0AEA46}" dt="2020-10-12T08:11:35.722" v="7" actId="7634"/>
          <ac:inkMkLst>
            <pc:docMk/>
            <pc:sldMk cId="1452738750" sldId="310"/>
            <ac:inkMk id="3" creationId="{C1EBC6B7-22DE-4B47-B3FE-B965484B3D8B}"/>
          </ac:inkMkLst>
        </pc:inkChg>
      </pc:sldChg>
      <pc:sldChg chg="addSp">
        <pc:chgData name="Andrej Bogdanov" userId="51811781_tp_dropbox" providerId="OAuth2" clId="{6C77C896-F8D6-A54E-8E1F-13A2DF0AEA46}" dt="2020-10-12T08:11:35.722" v="7" actId="7634"/>
        <pc:sldMkLst>
          <pc:docMk/>
          <pc:sldMk cId="2722934841" sldId="312"/>
        </pc:sldMkLst>
        <pc:inkChg chg="add">
          <ac:chgData name="Andrej Bogdanov" userId="51811781_tp_dropbox" providerId="OAuth2" clId="{6C77C896-F8D6-A54E-8E1F-13A2DF0AEA46}" dt="2020-10-12T08:11:35.722" v="7" actId="7634"/>
          <ac:inkMkLst>
            <pc:docMk/>
            <pc:sldMk cId="2722934841" sldId="312"/>
            <ac:inkMk id="2" creationId="{E053AF88-46B2-E744-857C-60F9511159E0}"/>
          </ac:inkMkLst>
        </pc:inkChg>
      </pc:sldChg>
      <pc:sldChg chg="addSp">
        <pc:chgData name="Andrej Bogdanov" userId="51811781_tp_dropbox" providerId="OAuth2" clId="{6C77C896-F8D6-A54E-8E1F-13A2DF0AEA46}" dt="2020-10-12T08:11:35.722" v="7" actId="7634"/>
        <pc:sldMkLst>
          <pc:docMk/>
          <pc:sldMk cId="3881688046" sldId="313"/>
        </pc:sldMkLst>
        <pc:inkChg chg="add">
          <ac:chgData name="Andrej Bogdanov" userId="51811781_tp_dropbox" providerId="OAuth2" clId="{6C77C896-F8D6-A54E-8E1F-13A2DF0AEA46}" dt="2020-10-12T08:11:35.722" v="7" actId="7634"/>
          <ac:inkMkLst>
            <pc:docMk/>
            <pc:sldMk cId="3881688046" sldId="313"/>
            <ac:inkMk id="3" creationId="{3F5A9E51-9703-AC40-8756-8117D35922BC}"/>
          </ac:inkMkLst>
        </pc:inkChg>
      </pc:sldChg>
      <pc:sldChg chg="addSp">
        <pc:chgData name="Andrej Bogdanov" userId="51811781_tp_dropbox" providerId="OAuth2" clId="{6C77C896-F8D6-A54E-8E1F-13A2DF0AEA46}" dt="2020-10-12T08:11:35.722" v="7" actId="7634"/>
        <pc:sldMkLst>
          <pc:docMk/>
          <pc:sldMk cId="2898334370" sldId="314"/>
        </pc:sldMkLst>
        <pc:inkChg chg="add">
          <ac:chgData name="Andrej Bogdanov" userId="51811781_tp_dropbox" providerId="OAuth2" clId="{6C77C896-F8D6-A54E-8E1F-13A2DF0AEA46}" dt="2020-10-12T07:53:54.762" v="6" actId="7634"/>
          <ac:inkMkLst>
            <pc:docMk/>
            <pc:sldMk cId="2898334370" sldId="314"/>
            <ac:inkMk id="2" creationId="{E72687FB-00A6-404C-ABA1-37465DD968AA}"/>
          </ac:inkMkLst>
        </pc:inkChg>
        <pc:inkChg chg="add">
          <ac:chgData name="Andrej Bogdanov" userId="51811781_tp_dropbox" providerId="OAuth2" clId="{6C77C896-F8D6-A54E-8E1F-13A2DF0AEA46}" dt="2020-10-12T08:11:35.722" v="7" actId="7634"/>
          <ac:inkMkLst>
            <pc:docMk/>
            <pc:sldMk cId="2898334370" sldId="314"/>
            <ac:inkMk id="3" creationId="{0496F616-C352-7346-9C6F-42D1424C5FC0}"/>
          </ac:inkMkLst>
        </pc:inkChg>
      </pc:sldChg>
      <pc:sldChg chg="addSp">
        <pc:chgData name="Andrej Bogdanov" userId="51811781_tp_dropbox" providerId="OAuth2" clId="{6C77C896-F8D6-A54E-8E1F-13A2DF0AEA46}" dt="2020-10-12T07:53:54.762" v="6" actId="7634"/>
        <pc:sldMkLst>
          <pc:docMk/>
          <pc:sldMk cId="776232436" sldId="316"/>
        </pc:sldMkLst>
        <pc:inkChg chg="add">
          <ac:chgData name="Andrej Bogdanov" userId="51811781_tp_dropbox" providerId="OAuth2" clId="{6C77C896-F8D6-A54E-8E1F-13A2DF0AEA46}" dt="2020-10-12T07:53:54.762" v="6" actId="7634"/>
          <ac:inkMkLst>
            <pc:docMk/>
            <pc:sldMk cId="776232436" sldId="316"/>
            <ac:inkMk id="2" creationId="{3C13063A-AD82-4146-ACE1-F7782D6DEF39}"/>
          </ac:inkMkLst>
        </pc:inkChg>
      </pc:sldChg>
    </pc:docChg>
  </pc:docChgLst>
  <pc:docChgLst>
    <pc:chgData name="Andrej Bogdanov" userId="51811781_tp_dropbox" providerId="OAuth2" clId="{2E24BBF3-C585-9442-933C-133B58E9DD44}"/>
    <pc:docChg chg="custSel addSld modSld sldOrd">
      <pc:chgData name="Andrej Bogdanov" userId="51811781_tp_dropbox" providerId="OAuth2" clId="{2E24BBF3-C585-9442-933C-133B58E9DD44}" dt="2020-10-19T10:18:01.365" v="12" actId="7634"/>
      <pc:docMkLst>
        <pc:docMk/>
      </pc:docMkLst>
      <pc:sldChg chg="addSp">
        <pc:chgData name="Andrej Bogdanov" userId="51811781_tp_dropbox" providerId="OAuth2" clId="{2E24BBF3-C585-9442-933C-133B58E9DD44}" dt="2020-10-19T07:18:01.154" v="0" actId="7634"/>
        <pc:sldMkLst>
          <pc:docMk/>
          <pc:sldMk cId="2361014200" sldId="262"/>
        </pc:sldMkLst>
        <pc:inkChg chg="add">
          <ac:chgData name="Andrej Bogdanov" userId="51811781_tp_dropbox" providerId="OAuth2" clId="{2E24BBF3-C585-9442-933C-133B58E9DD44}" dt="2020-10-19T07:18:01.154" v="0" actId="7634"/>
          <ac:inkMkLst>
            <pc:docMk/>
            <pc:sldMk cId="2361014200" sldId="262"/>
            <ac:inkMk id="3" creationId="{78F46B6F-14AB-8846-9B9D-161320A67D4E}"/>
          </ac:inkMkLst>
        </pc:inkChg>
      </pc:sldChg>
      <pc:sldChg chg="addSp">
        <pc:chgData name="Andrej Bogdanov" userId="51811781_tp_dropbox" providerId="OAuth2" clId="{2E24BBF3-C585-9442-933C-133B58E9DD44}" dt="2020-10-19T07:18:01.154" v="0" actId="7634"/>
        <pc:sldMkLst>
          <pc:docMk/>
          <pc:sldMk cId="3493667549" sldId="265"/>
        </pc:sldMkLst>
        <pc:inkChg chg="add">
          <ac:chgData name="Andrej Bogdanov" userId="51811781_tp_dropbox" providerId="OAuth2" clId="{2E24BBF3-C585-9442-933C-133B58E9DD44}" dt="2020-10-19T07:18:01.154" v="0" actId="7634"/>
          <ac:inkMkLst>
            <pc:docMk/>
            <pc:sldMk cId="3493667549" sldId="265"/>
            <ac:inkMk id="3" creationId="{E759D5EE-0384-594A-9B3B-8AF925606167}"/>
          </ac:inkMkLst>
        </pc:inkChg>
      </pc:sldChg>
      <pc:sldChg chg="addSp">
        <pc:chgData name="Andrej Bogdanov" userId="51811781_tp_dropbox" providerId="OAuth2" clId="{2E24BBF3-C585-9442-933C-133B58E9DD44}" dt="2020-10-19T07:18:01.154" v="0" actId="7634"/>
        <pc:sldMkLst>
          <pc:docMk/>
          <pc:sldMk cId="278606168" sldId="266"/>
        </pc:sldMkLst>
        <pc:inkChg chg="add">
          <ac:chgData name="Andrej Bogdanov" userId="51811781_tp_dropbox" providerId="OAuth2" clId="{2E24BBF3-C585-9442-933C-133B58E9DD44}" dt="2020-10-19T07:18:01.154" v="0" actId="7634"/>
          <ac:inkMkLst>
            <pc:docMk/>
            <pc:sldMk cId="278606168" sldId="266"/>
            <ac:inkMk id="3" creationId="{5E421EF1-8008-4A48-BEFA-8D299287040A}"/>
          </ac:inkMkLst>
        </pc:inkChg>
      </pc:sldChg>
      <pc:sldChg chg="addSp">
        <pc:chgData name="Andrej Bogdanov" userId="51811781_tp_dropbox" providerId="OAuth2" clId="{2E24BBF3-C585-9442-933C-133B58E9DD44}" dt="2020-10-19T07:18:01.154" v="0" actId="7634"/>
        <pc:sldMkLst>
          <pc:docMk/>
          <pc:sldMk cId="3954743345" sldId="267"/>
        </pc:sldMkLst>
        <pc:inkChg chg="add">
          <ac:chgData name="Andrej Bogdanov" userId="51811781_tp_dropbox" providerId="OAuth2" clId="{2E24BBF3-C585-9442-933C-133B58E9DD44}" dt="2020-10-19T07:18:01.154" v="0" actId="7634"/>
          <ac:inkMkLst>
            <pc:docMk/>
            <pc:sldMk cId="3954743345" sldId="267"/>
            <ac:inkMk id="6" creationId="{E3EBDDFC-9A73-4B43-9D0A-7B3A942CC595}"/>
          </ac:inkMkLst>
        </pc:inkChg>
      </pc:sldChg>
      <pc:sldChg chg="addSp">
        <pc:chgData name="Andrej Bogdanov" userId="51811781_tp_dropbox" providerId="OAuth2" clId="{2E24BBF3-C585-9442-933C-133B58E9DD44}" dt="2020-10-19T07:18:01.154" v="0" actId="7634"/>
        <pc:sldMkLst>
          <pc:docMk/>
          <pc:sldMk cId="1524300570" sldId="268"/>
        </pc:sldMkLst>
        <pc:inkChg chg="add">
          <ac:chgData name="Andrej Bogdanov" userId="51811781_tp_dropbox" providerId="OAuth2" clId="{2E24BBF3-C585-9442-933C-133B58E9DD44}" dt="2020-10-19T07:18:01.154" v="0" actId="7634"/>
          <ac:inkMkLst>
            <pc:docMk/>
            <pc:sldMk cId="1524300570" sldId="268"/>
            <ac:inkMk id="13" creationId="{FCA1969D-6C43-4349-AF9C-F41A64B6FB43}"/>
          </ac:inkMkLst>
        </pc:inkChg>
      </pc:sldChg>
      <pc:sldChg chg="addSp">
        <pc:chgData name="Andrej Bogdanov" userId="51811781_tp_dropbox" providerId="OAuth2" clId="{2E24BBF3-C585-9442-933C-133B58E9DD44}" dt="2020-10-19T07:18:01.154" v="0" actId="7634"/>
        <pc:sldMkLst>
          <pc:docMk/>
          <pc:sldMk cId="2274097143" sldId="269"/>
        </pc:sldMkLst>
        <pc:inkChg chg="add">
          <ac:chgData name="Andrej Bogdanov" userId="51811781_tp_dropbox" providerId="OAuth2" clId="{2E24BBF3-C585-9442-933C-133B58E9DD44}" dt="2020-10-19T07:18:01.154" v="0" actId="7634"/>
          <ac:inkMkLst>
            <pc:docMk/>
            <pc:sldMk cId="2274097143" sldId="269"/>
            <ac:inkMk id="3" creationId="{8A09ADAA-F9F7-FB40-B4D6-93C2ACB3515A}"/>
          </ac:inkMkLst>
        </pc:inkChg>
      </pc:sldChg>
      <pc:sldChg chg="addSp">
        <pc:chgData name="Andrej Bogdanov" userId="51811781_tp_dropbox" providerId="OAuth2" clId="{2E24BBF3-C585-9442-933C-133B58E9DD44}" dt="2020-10-19T07:18:01.154" v="0" actId="7634"/>
        <pc:sldMkLst>
          <pc:docMk/>
          <pc:sldMk cId="1272900021" sldId="270"/>
        </pc:sldMkLst>
        <pc:inkChg chg="add">
          <ac:chgData name="Andrej Bogdanov" userId="51811781_tp_dropbox" providerId="OAuth2" clId="{2E24BBF3-C585-9442-933C-133B58E9DD44}" dt="2020-10-19T07:18:01.154" v="0" actId="7634"/>
          <ac:inkMkLst>
            <pc:docMk/>
            <pc:sldMk cId="1272900021" sldId="270"/>
            <ac:inkMk id="3" creationId="{47234852-4465-9E4C-9BEF-AD4916D703DC}"/>
          </ac:inkMkLst>
        </pc:inkChg>
      </pc:sldChg>
      <pc:sldChg chg="addSp">
        <pc:chgData name="Andrej Bogdanov" userId="51811781_tp_dropbox" providerId="OAuth2" clId="{2E24BBF3-C585-9442-933C-133B58E9DD44}" dt="2020-10-19T07:18:01.154" v="0" actId="7634"/>
        <pc:sldMkLst>
          <pc:docMk/>
          <pc:sldMk cId="2820700984" sldId="271"/>
        </pc:sldMkLst>
        <pc:inkChg chg="add">
          <ac:chgData name="Andrej Bogdanov" userId="51811781_tp_dropbox" providerId="OAuth2" clId="{2E24BBF3-C585-9442-933C-133B58E9DD44}" dt="2020-10-19T07:18:01.154" v="0" actId="7634"/>
          <ac:inkMkLst>
            <pc:docMk/>
            <pc:sldMk cId="2820700984" sldId="271"/>
            <ac:inkMk id="20" creationId="{9D5AC309-9B0E-7540-83B8-890C86D8F971}"/>
          </ac:inkMkLst>
        </pc:inkChg>
      </pc:sldChg>
      <pc:sldChg chg="addSp">
        <pc:chgData name="Andrej Bogdanov" userId="51811781_tp_dropbox" providerId="OAuth2" clId="{2E24BBF3-C585-9442-933C-133B58E9DD44}" dt="2020-10-19T10:16:55.066" v="7" actId="7634"/>
        <pc:sldMkLst>
          <pc:docMk/>
          <pc:sldMk cId="4084415787" sldId="272"/>
        </pc:sldMkLst>
        <pc:inkChg chg="add">
          <ac:chgData name="Andrej Bogdanov" userId="51811781_tp_dropbox" providerId="OAuth2" clId="{2E24BBF3-C585-9442-933C-133B58E9DD44}" dt="2020-10-19T10:16:55.066" v="7" actId="7634"/>
          <ac:inkMkLst>
            <pc:docMk/>
            <pc:sldMk cId="4084415787" sldId="272"/>
            <ac:inkMk id="3" creationId="{1ABB4CC5-C10D-BC4E-804F-BC4409E69A64}"/>
          </ac:inkMkLst>
        </pc:inkChg>
        <pc:inkChg chg="add">
          <ac:chgData name="Andrej Bogdanov" userId="51811781_tp_dropbox" providerId="OAuth2" clId="{2E24BBF3-C585-9442-933C-133B58E9DD44}" dt="2020-10-19T07:18:01.154" v="0" actId="7634"/>
          <ac:inkMkLst>
            <pc:docMk/>
            <pc:sldMk cId="4084415787" sldId="272"/>
            <ac:inkMk id="3" creationId="{6332F5FB-9DB9-624D-97BB-BD5C88A9E2F7}"/>
          </ac:inkMkLst>
        </pc:inkChg>
      </pc:sldChg>
      <pc:sldChg chg="addSp">
        <pc:chgData name="Andrej Bogdanov" userId="51811781_tp_dropbox" providerId="OAuth2" clId="{2E24BBF3-C585-9442-933C-133B58E9DD44}" dt="2020-10-19T07:18:01.154" v="0" actId="7634"/>
        <pc:sldMkLst>
          <pc:docMk/>
          <pc:sldMk cId="4197018530" sldId="274"/>
        </pc:sldMkLst>
        <pc:inkChg chg="add">
          <ac:chgData name="Andrej Bogdanov" userId="51811781_tp_dropbox" providerId="OAuth2" clId="{2E24BBF3-C585-9442-933C-133B58E9DD44}" dt="2020-10-19T07:18:01.154" v="0" actId="7634"/>
          <ac:inkMkLst>
            <pc:docMk/>
            <pc:sldMk cId="4197018530" sldId="274"/>
            <ac:inkMk id="5" creationId="{06138069-EF91-6444-B4E0-13247A1DBCA6}"/>
          </ac:inkMkLst>
        </pc:inkChg>
      </pc:sldChg>
      <pc:sldChg chg="addSp ord">
        <pc:chgData name="Andrej Bogdanov" userId="51811781_tp_dropbox" providerId="OAuth2" clId="{2E24BBF3-C585-9442-933C-133B58E9DD44}" dt="2020-10-19T07:31:04.743" v="3" actId="7634"/>
        <pc:sldMkLst>
          <pc:docMk/>
          <pc:sldMk cId="1265081041" sldId="281"/>
        </pc:sldMkLst>
        <pc:inkChg chg="add">
          <ac:chgData name="Andrej Bogdanov" userId="51811781_tp_dropbox" providerId="OAuth2" clId="{2E24BBF3-C585-9442-933C-133B58E9DD44}" dt="2020-10-19T07:31:04.743" v="3" actId="7634"/>
          <ac:inkMkLst>
            <pc:docMk/>
            <pc:sldMk cId="1265081041" sldId="281"/>
            <ac:inkMk id="3" creationId="{F81B9ACA-7774-D34A-99E1-1B48FC60738C}"/>
          </ac:inkMkLst>
        </pc:inkChg>
      </pc:sldChg>
      <pc:sldChg chg="addSp">
        <pc:chgData name="Andrej Bogdanov" userId="51811781_tp_dropbox" providerId="OAuth2" clId="{2E24BBF3-C585-9442-933C-133B58E9DD44}" dt="2020-10-19T07:18:01.154" v="0" actId="7634"/>
        <pc:sldMkLst>
          <pc:docMk/>
          <pc:sldMk cId="3783870785" sldId="287"/>
        </pc:sldMkLst>
        <pc:inkChg chg="add">
          <ac:chgData name="Andrej Bogdanov" userId="51811781_tp_dropbox" providerId="OAuth2" clId="{2E24BBF3-C585-9442-933C-133B58E9DD44}" dt="2020-10-19T07:18:01.154" v="0" actId="7634"/>
          <ac:inkMkLst>
            <pc:docMk/>
            <pc:sldMk cId="3783870785" sldId="287"/>
            <ac:inkMk id="2" creationId="{DDEA44FD-A41A-534F-AEF0-3093020D8D8E}"/>
          </ac:inkMkLst>
        </pc:inkChg>
      </pc:sldChg>
      <pc:sldChg chg="addSp">
        <pc:chgData name="Andrej Bogdanov" userId="51811781_tp_dropbox" providerId="OAuth2" clId="{2E24BBF3-C585-9442-933C-133B58E9DD44}" dt="2020-10-19T07:31:04.743" v="3" actId="7634"/>
        <pc:sldMkLst>
          <pc:docMk/>
          <pc:sldMk cId="2319980209" sldId="290"/>
        </pc:sldMkLst>
        <pc:inkChg chg="add">
          <ac:chgData name="Andrej Bogdanov" userId="51811781_tp_dropbox" providerId="OAuth2" clId="{2E24BBF3-C585-9442-933C-133B58E9DD44}" dt="2020-10-19T07:31:04.743" v="3" actId="7634"/>
          <ac:inkMkLst>
            <pc:docMk/>
            <pc:sldMk cId="2319980209" sldId="290"/>
            <ac:inkMk id="2" creationId="{1002F24F-DF49-5044-AC18-EEA08E1D6BB2}"/>
          </ac:inkMkLst>
        </pc:inkChg>
      </pc:sldChg>
      <pc:sldChg chg="addSp">
        <pc:chgData name="Andrej Bogdanov" userId="51811781_tp_dropbox" providerId="OAuth2" clId="{2E24BBF3-C585-9442-933C-133B58E9DD44}" dt="2020-10-19T07:18:01.154" v="0" actId="7634"/>
        <pc:sldMkLst>
          <pc:docMk/>
          <pc:sldMk cId="3014295509" sldId="291"/>
        </pc:sldMkLst>
        <pc:inkChg chg="add">
          <ac:chgData name="Andrej Bogdanov" userId="51811781_tp_dropbox" providerId="OAuth2" clId="{2E24BBF3-C585-9442-933C-133B58E9DD44}" dt="2020-10-19T07:18:01.154" v="0" actId="7634"/>
          <ac:inkMkLst>
            <pc:docMk/>
            <pc:sldMk cId="3014295509" sldId="291"/>
            <ac:inkMk id="9" creationId="{C4B8B5E9-889F-6440-A6DD-43D96E1DD08C}"/>
          </ac:inkMkLst>
        </pc:inkChg>
      </pc:sldChg>
      <pc:sldChg chg="addSp modSp">
        <pc:chgData name="Andrej Bogdanov" userId="51811781_tp_dropbox" providerId="OAuth2" clId="{2E24BBF3-C585-9442-933C-133B58E9DD44}" dt="2020-10-19T10:18:01.365" v="12" actId="7634"/>
        <pc:sldMkLst>
          <pc:docMk/>
          <pc:sldMk cId="3558667919" sldId="302"/>
        </pc:sldMkLst>
        <pc:inkChg chg="mod">
          <ac:chgData name="Andrej Bogdanov" userId="51811781_tp_dropbox" providerId="OAuth2" clId="{2E24BBF3-C585-9442-933C-133B58E9DD44}" dt="2020-10-19T10:17:11.501" v="8" actId="1076"/>
          <ac:inkMkLst>
            <pc:docMk/>
            <pc:sldMk cId="3558667919" sldId="302"/>
            <ac:inkMk id="3" creationId="{8E61EF00-64B0-194B-96CD-724FCB585F57}"/>
          </ac:inkMkLst>
        </pc:inkChg>
        <pc:inkChg chg="add mod">
          <ac:chgData name="Andrej Bogdanov" userId="51811781_tp_dropbox" providerId="OAuth2" clId="{2E24BBF3-C585-9442-933C-133B58E9DD44}" dt="2020-10-19T10:17:46.475" v="11" actId="1076"/>
          <ac:inkMkLst>
            <pc:docMk/>
            <pc:sldMk cId="3558667919" sldId="302"/>
            <ac:inkMk id="6" creationId="{AB8603F5-3327-9440-80F6-E8C673AA93E1}"/>
          </ac:inkMkLst>
        </pc:inkChg>
        <pc:inkChg chg="add">
          <ac:chgData name="Andrej Bogdanov" userId="51811781_tp_dropbox" providerId="OAuth2" clId="{2E24BBF3-C585-9442-933C-133B58E9DD44}" dt="2020-10-19T10:18:01.365" v="12" actId="7634"/>
          <ac:inkMkLst>
            <pc:docMk/>
            <pc:sldMk cId="3558667919" sldId="302"/>
            <ac:inkMk id="7" creationId="{314D78DB-AFCF-DE4D-AAE6-468BF66C133E}"/>
          </ac:inkMkLst>
        </pc:inkChg>
      </pc:sldChg>
      <pc:sldChg chg="addSp">
        <pc:chgData name="Andrej Bogdanov" userId="51811781_tp_dropbox" providerId="OAuth2" clId="{2E24BBF3-C585-9442-933C-133B58E9DD44}" dt="2020-10-19T07:18:01.154" v="0" actId="7634"/>
        <pc:sldMkLst>
          <pc:docMk/>
          <pc:sldMk cId="2329842714" sldId="328"/>
        </pc:sldMkLst>
        <pc:inkChg chg="add">
          <ac:chgData name="Andrej Bogdanov" userId="51811781_tp_dropbox" providerId="OAuth2" clId="{2E24BBF3-C585-9442-933C-133B58E9DD44}" dt="2020-10-19T07:18:01.154" v="0" actId="7634"/>
          <ac:inkMkLst>
            <pc:docMk/>
            <pc:sldMk cId="2329842714" sldId="328"/>
            <ac:inkMk id="5" creationId="{D15846EA-F42B-B94E-B4DF-59A8ED2354B9}"/>
          </ac:inkMkLst>
        </pc:inkChg>
      </pc:sldChg>
      <pc:sldChg chg="addSp">
        <pc:chgData name="Andrej Bogdanov" userId="51811781_tp_dropbox" providerId="OAuth2" clId="{2E24BBF3-C585-9442-933C-133B58E9DD44}" dt="2020-10-19T07:18:01.154" v="0" actId="7634"/>
        <pc:sldMkLst>
          <pc:docMk/>
          <pc:sldMk cId="857907570" sldId="329"/>
        </pc:sldMkLst>
        <pc:inkChg chg="add">
          <ac:chgData name="Andrej Bogdanov" userId="51811781_tp_dropbox" providerId="OAuth2" clId="{2E24BBF3-C585-9442-933C-133B58E9DD44}" dt="2020-10-19T07:18:01.154" v="0" actId="7634"/>
          <ac:inkMkLst>
            <pc:docMk/>
            <pc:sldMk cId="857907570" sldId="329"/>
            <ac:inkMk id="3" creationId="{D720A79F-2DBA-7A41-BDB4-2824739367C6}"/>
          </ac:inkMkLst>
        </pc:inkChg>
      </pc:sldChg>
      <pc:sldChg chg="addSp">
        <pc:chgData name="Andrej Bogdanov" userId="51811781_tp_dropbox" providerId="OAuth2" clId="{2E24BBF3-C585-9442-933C-133B58E9DD44}" dt="2020-10-19T07:18:01.154" v="0" actId="7634"/>
        <pc:sldMkLst>
          <pc:docMk/>
          <pc:sldMk cId="3006463653" sldId="330"/>
        </pc:sldMkLst>
        <pc:inkChg chg="add">
          <ac:chgData name="Andrej Bogdanov" userId="51811781_tp_dropbox" providerId="OAuth2" clId="{2E24BBF3-C585-9442-933C-133B58E9DD44}" dt="2020-10-19T07:18:01.154" v="0" actId="7634"/>
          <ac:inkMkLst>
            <pc:docMk/>
            <pc:sldMk cId="3006463653" sldId="330"/>
            <ac:inkMk id="3" creationId="{E7CA12FD-F125-A944-A3E2-10D915E69F02}"/>
          </ac:inkMkLst>
        </pc:inkChg>
      </pc:sldChg>
      <pc:sldChg chg="addSp modSp">
        <pc:chgData name="Andrej Bogdanov" userId="51811781_tp_dropbox" providerId="OAuth2" clId="{2E24BBF3-C585-9442-933C-133B58E9DD44}" dt="2020-10-19T07:31:28.352" v="5" actId="1076"/>
        <pc:sldMkLst>
          <pc:docMk/>
          <pc:sldMk cId="4156932395" sldId="335"/>
        </pc:sldMkLst>
        <pc:inkChg chg="add mod">
          <ac:chgData name="Andrej Bogdanov" userId="51811781_tp_dropbox" providerId="OAuth2" clId="{2E24BBF3-C585-9442-933C-133B58E9DD44}" dt="2020-10-19T07:31:28.352" v="5" actId="1076"/>
          <ac:inkMkLst>
            <pc:docMk/>
            <pc:sldMk cId="4156932395" sldId="335"/>
            <ac:inkMk id="4" creationId="{BE7EE954-95AE-BB44-BF2D-FDB2119810B4}"/>
          </ac:inkMkLst>
        </pc:inkChg>
      </pc:sldChg>
      <pc:sldChg chg="addSp new">
        <pc:chgData name="Andrej Bogdanov" userId="51811781_tp_dropbox" providerId="OAuth2" clId="{2E24BBF3-C585-9442-933C-133B58E9DD44}" dt="2020-10-19T07:31:04.743" v="3" actId="7634"/>
        <pc:sldMkLst>
          <pc:docMk/>
          <pc:sldMk cId="1102026021" sldId="336"/>
        </pc:sldMkLst>
        <pc:inkChg chg="add">
          <ac:chgData name="Andrej Bogdanov" userId="51811781_tp_dropbox" providerId="OAuth2" clId="{2E24BBF3-C585-9442-933C-133B58E9DD44}" dt="2020-10-19T07:31:04.743" v="3" actId="7634"/>
          <ac:inkMkLst>
            <pc:docMk/>
            <pc:sldMk cId="1102026021" sldId="336"/>
            <ac:inkMk id="2" creationId="{1E7D4331-9D1A-144D-8412-9629F71319AB}"/>
          </ac:inkMkLst>
        </pc:inkChg>
      </pc:sldChg>
    </pc:docChg>
  </pc:docChgLst>
  <pc:docChgLst>
    <pc:chgData name="Andrej Bogdanov" userId="51811781_tp_dropbox" providerId="OAuth2" clId="{2E26D905-42CC-4F4D-9677-8314703B4EB2}"/>
    <pc:docChg chg="custSel addSld delSld modSld">
      <pc:chgData name="Andrej Bogdanov" userId="51811781_tp_dropbox" providerId="OAuth2" clId="{2E26D905-42CC-4F4D-9677-8314703B4EB2}" dt="2019-01-30T03:55:05.130" v="30" actId="7634"/>
      <pc:docMkLst>
        <pc:docMk/>
      </pc:docMkLst>
    </pc:docChg>
  </pc:docChgLst>
  <pc:docChgLst>
    <pc:chgData name="Andrej Bogdanov" userId="51811781_tp_dropbox" providerId="OAuth2" clId="{7A2F472A-A44B-FD48-8940-5D960D44F4FA}"/>
    <pc:docChg chg="undo redo custSel addSld delSld modSld sldOrd">
      <pc:chgData name="Andrej Bogdanov" userId="51811781_tp_dropbox" providerId="OAuth2" clId="{7A2F472A-A44B-FD48-8940-5D960D44F4FA}" dt="2019-02-25T03:11:49.697" v="115" actId="7634"/>
      <pc:docMkLst>
        <pc:docMk/>
      </pc:docMkLst>
      <pc:sldChg chg="addSp delSp modSp">
        <pc:chgData name="Andrej Bogdanov" userId="51811781_tp_dropbox" providerId="OAuth2" clId="{7A2F472A-A44B-FD48-8940-5D960D44F4FA}" dt="2019-02-11T02:26:09.534" v="22" actId="7634"/>
        <pc:sldMkLst>
          <pc:docMk/>
          <pc:sldMk cId="1603085136" sldId="276"/>
        </pc:sldMkLst>
        <pc:inkChg chg="add">
          <ac:chgData name="Andrej Bogdanov" userId="51811781_tp_dropbox" providerId="OAuth2" clId="{7A2F472A-A44B-FD48-8940-5D960D44F4FA}" dt="2019-02-11T02:08:34.834" v="0" actId="7634"/>
          <ac:inkMkLst>
            <pc:docMk/>
            <pc:sldMk cId="1603085136" sldId="276"/>
            <ac:inkMk id="3" creationId="{3B16E380-63E4-F14A-BA20-F4DC88A53367}"/>
          </ac:inkMkLst>
        </pc:inkChg>
        <pc:inkChg chg="add mod modStrokes">
          <ac:chgData name="Andrej Bogdanov" userId="51811781_tp_dropbox" providerId="OAuth2" clId="{7A2F472A-A44B-FD48-8940-5D960D44F4FA}" dt="2019-02-11T02:24:46.320" v="2"/>
          <ac:inkMkLst>
            <pc:docMk/>
            <pc:sldMk cId="1603085136" sldId="276"/>
            <ac:inkMk id="4" creationId="{AEDFB7DF-8281-5F47-819C-209D4D2CC5B7}"/>
          </ac:inkMkLst>
        </pc:inkChg>
        <pc:inkChg chg="add del">
          <ac:chgData name="Andrej Bogdanov" userId="51811781_tp_dropbox" providerId="OAuth2" clId="{7A2F472A-A44B-FD48-8940-5D960D44F4FA}" dt="2019-02-11T02:24:57.185" v="14"/>
          <ac:inkMkLst>
            <pc:docMk/>
            <pc:sldMk cId="1603085136" sldId="276"/>
            <ac:inkMk id="5" creationId="{CA1472E0-59BA-0343-BDEE-9102481FD529}"/>
          </ac:inkMkLst>
        </pc:inkChg>
        <pc:inkChg chg="add del">
          <ac:chgData name="Andrej Bogdanov" userId="51811781_tp_dropbox" providerId="OAuth2" clId="{7A2F472A-A44B-FD48-8940-5D960D44F4FA}" dt="2019-02-11T02:24:57.185" v="14"/>
          <ac:inkMkLst>
            <pc:docMk/>
            <pc:sldMk cId="1603085136" sldId="276"/>
            <ac:inkMk id="6" creationId="{B93FB272-3AA0-8740-A97C-2E87D249778D}"/>
          </ac:inkMkLst>
        </pc:inkChg>
        <pc:inkChg chg="add del">
          <ac:chgData name="Andrej Bogdanov" userId="51811781_tp_dropbox" providerId="OAuth2" clId="{7A2F472A-A44B-FD48-8940-5D960D44F4FA}" dt="2019-02-11T02:25:04.046" v="19"/>
          <ac:inkMkLst>
            <pc:docMk/>
            <pc:sldMk cId="1603085136" sldId="276"/>
            <ac:inkMk id="7" creationId="{99F3FB3F-B83E-ED4E-87A0-D9BC6115EE1C}"/>
          </ac:inkMkLst>
        </pc:inkChg>
        <pc:inkChg chg="add del">
          <ac:chgData name="Andrej Bogdanov" userId="51811781_tp_dropbox" providerId="OAuth2" clId="{7A2F472A-A44B-FD48-8940-5D960D44F4FA}" dt="2019-02-11T02:25:04.039" v="17"/>
          <ac:inkMkLst>
            <pc:docMk/>
            <pc:sldMk cId="1603085136" sldId="276"/>
            <ac:inkMk id="8" creationId="{E243FC31-D318-8342-9559-0F5E3F057433}"/>
          </ac:inkMkLst>
        </pc:inkChg>
        <pc:inkChg chg="add del">
          <ac:chgData name="Andrej Bogdanov" userId="51811781_tp_dropbox" providerId="OAuth2" clId="{7A2F472A-A44B-FD48-8940-5D960D44F4FA}" dt="2019-02-11T02:24:57.185" v="14"/>
          <ac:inkMkLst>
            <pc:docMk/>
            <pc:sldMk cId="1603085136" sldId="276"/>
            <ac:inkMk id="9" creationId="{A8F00FC2-1745-3646-A2FB-D3D377FC8A90}"/>
          </ac:inkMkLst>
        </pc:inkChg>
        <pc:inkChg chg="add del">
          <ac:chgData name="Andrej Bogdanov" userId="51811781_tp_dropbox" providerId="OAuth2" clId="{7A2F472A-A44B-FD48-8940-5D960D44F4FA}" dt="2019-02-11T02:24:57.185" v="14"/>
          <ac:inkMkLst>
            <pc:docMk/>
            <pc:sldMk cId="1603085136" sldId="276"/>
            <ac:inkMk id="10" creationId="{D18B8880-6147-0748-A820-F98F78074193}"/>
          </ac:inkMkLst>
        </pc:inkChg>
        <pc:inkChg chg="add del">
          <ac:chgData name="Andrej Bogdanov" userId="51811781_tp_dropbox" providerId="OAuth2" clId="{7A2F472A-A44B-FD48-8940-5D960D44F4FA}" dt="2019-02-11T02:24:57.185" v="14"/>
          <ac:inkMkLst>
            <pc:docMk/>
            <pc:sldMk cId="1603085136" sldId="276"/>
            <ac:inkMk id="11" creationId="{687D6DE5-2BA3-6845-9B74-C1F4C832DABA}"/>
          </ac:inkMkLst>
        </pc:inkChg>
        <pc:inkChg chg="add del">
          <ac:chgData name="Andrej Bogdanov" userId="51811781_tp_dropbox" providerId="OAuth2" clId="{7A2F472A-A44B-FD48-8940-5D960D44F4FA}" dt="2019-02-11T02:24:57.185" v="14"/>
          <ac:inkMkLst>
            <pc:docMk/>
            <pc:sldMk cId="1603085136" sldId="276"/>
            <ac:inkMk id="12" creationId="{E9ED4817-9043-724B-BDCC-1CDA7BB8406A}"/>
          </ac:inkMkLst>
        </pc:inkChg>
        <pc:inkChg chg="add del">
          <ac:chgData name="Andrej Bogdanov" userId="51811781_tp_dropbox" providerId="OAuth2" clId="{7A2F472A-A44B-FD48-8940-5D960D44F4FA}" dt="2019-02-11T02:24:57.185" v="14"/>
          <ac:inkMkLst>
            <pc:docMk/>
            <pc:sldMk cId="1603085136" sldId="276"/>
            <ac:inkMk id="13" creationId="{0224246E-9015-034D-A44D-E4D43CD34AF6}"/>
          </ac:inkMkLst>
        </pc:inkChg>
        <pc:inkChg chg="add del">
          <ac:chgData name="Andrej Bogdanov" userId="51811781_tp_dropbox" providerId="OAuth2" clId="{7A2F472A-A44B-FD48-8940-5D960D44F4FA}" dt="2019-02-11T02:24:57.185" v="14"/>
          <ac:inkMkLst>
            <pc:docMk/>
            <pc:sldMk cId="1603085136" sldId="276"/>
            <ac:inkMk id="14" creationId="{DBA3F930-C3DD-7248-8219-82543B732C53}"/>
          </ac:inkMkLst>
        </pc:inkChg>
        <pc:inkChg chg="add del">
          <ac:chgData name="Andrej Bogdanov" userId="51811781_tp_dropbox" providerId="OAuth2" clId="{7A2F472A-A44B-FD48-8940-5D960D44F4FA}" dt="2019-02-11T02:25:04.054" v="21"/>
          <ac:inkMkLst>
            <pc:docMk/>
            <pc:sldMk cId="1603085136" sldId="276"/>
            <ac:inkMk id="15" creationId="{C2EE6BD2-B251-8648-A838-23EA078E22FB}"/>
          </ac:inkMkLst>
        </pc:inkChg>
        <pc:inkChg chg="add del reco">
          <ac:chgData name="Andrej Bogdanov" userId="51811781_tp_dropbox" providerId="OAuth2" clId="{7A2F472A-A44B-FD48-8940-5D960D44F4FA}" dt="2019-02-11T02:25:04.036" v="16"/>
          <ac:inkMkLst>
            <pc:docMk/>
            <pc:sldMk cId="1603085136" sldId="276"/>
            <ac:inkMk id="16" creationId="{F26C85FD-395B-9E41-AFAB-22D72EA8AE57}"/>
          </ac:inkMkLst>
        </pc:inkChg>
        <pc:inkChg chg="add del reco">
          <ac:chgData name="Andrej Bogdanov" userId="51811781_tp_dropbox" providerId="OAuth2" clId="{7A2F472A-A44B-FD48-8940-5D960D44F4FA}" dt="2019-02-11T02:25:04.043" v="18"/>
          <ac:inkMkLst>
            <pc:docMk/>
            <pc:sldMk cId="1603085136" sldId="276"/>
            <ac:inkMk id="17" creationId="{87BD2555-E321-4241-9887-96906CA6165D}"/>
          </ac:inkMkLst>
        </pc:inkChg>
        <pc:inkChg chg="add del reco">
          <ac:chgData name="Andrej Bogdanov" userId="51811781_tp_dropbox" providerId="OAuth2" clId="{7A2F472A-A44B-FD48-8940-5D960D44F4FA}" dt="2019-02-11T02:25:04.049" v="20"/>
          <ac:inkMkLst>
            <pc:docMk/>
            <pc:sldMk cId="1603085136" sldId="276"/>
            <ac:inkMk id="18" creationId="{DB705789-39FA-0246-A906-F5DB4019D206}"/>
          </ac:inkMkLst>
        </pc:inkChg>
        <pc:inkChg chg="add">
          <ac:chgData name="Andrej Bogdanov" userId="51811781_tp_dropbox" providerId="OAuth2" clId="{7A2F472A-A44B-FD48-8940-5D960D44F4FA}" dt="2019-02-11T02:26:09.534" v="22" actId="7634"/>
          <ac:inkMkLst>
            <pc:docMk/>
            <pc:sldMk cId="1603085136" sldId="276"/>
            <ac:inkMk id="22" creationId="{E4B03EB0-C635-C84A-BA72-B301C92A1ECD}"/>
          </ac:inkMkLst>
        </pc:inkChg>
      </pc:sldChg>
      <pc:sldChg chg="addSp">
        <pc:chgData name="Andrej Bogdanov" userId="51811781_tp_dropbox" providerId="OAuth2" clId="{7A2F472A-A44B-FD48-8940-5D960D44F4FA}" dt="2019-02-13T01:50:09.522" v="36" actId="7634"/>
        <pc:sldMkLst>
          <pc:docMk/>
          <pc:sldMk cId="3102756751" sldId="277"/>
        </pc:sldMkLst>
        <pc:inkChg chg="add">
          <ac:chgData name="Andrej Bogdanov" userId="51811781_tp_dropbox" providerId="OAuth2" clId="{7A2F472A-A44B-FD48-8940-5D960D44F4FA}" dt="2019-02-11T02:08:34.834" v="0" actId="7634"/>
          <ac:inkMkLst>
            <pc:docMk/>
            <pc:sldMk cId="3102756751" sldId="277"/>
            <ac:inkMk id="3" creationId="{4B2CDA50-681C-6242-A079-2312B217622A}"/>
          </ac:inkMkLst>
        </pc:inkChg>
        <pc:inkChg chg="add">
          <ac:chgData name="Andrej Bogdanov" userId="51811781_tp_dropbox" providerId="OAuth2" clId="{7A2F472A-A44B-FD48-8940-5D960D44F4FA}" dt="2019-02-13T01:50:09.522" v="36" actId="7634"/>
          <ac:inkMkLst>
            <pc:docMk/>
            <pc:sldMk cId="3102756751" sldId="277"/>
            <ac:inkMk id="4" creationId="{50757370-255B-F441-8205-6AE7860BD95C}"/>
          </ac:inkMkLst>
        </pc:inkChg>
      </pc:sldChg>
      <pc:sldChg chg="addSp">
        <pc:chgData name="Andrej Bogdanov" userId="51811781_tp_dropbox" providerId="OAuth2" clId="{7A2F472A-A44B-FD48-8940-5D960D44F4FA}" dt="2019-02-13T01:50:09.522" v="36" actId="7634"/>
        <pc:sldMkLst>
          <pc:docMk/>
          <pc:sldMk cId="3831725875" sldId="278"/>
        </pc:sldMkLst>
        <pc:inkChg chg="add">
          <ac:chgData name="Andrej Bogdanov" userId="51811781_tp_dropbox" providerId="OAuth2" clId="{7A2F472A-A44B-FD48-8940-5D960D44F4FA}" dt="2019-02-11T02:24:16.623" v="1" actId="7634"/>
          <ac:inkMkLst>
            <pc:docMk/>
            <pc:sldMk cId="3831725875" sldId="278"/>
            <ac:inkMk id="3" creationId="{EB825334-2920-2A41-8EDA-C288B4DD367B}"/>
          </ac:inkMkLst>
        </pc:inkChg>
        <pc:inkChg chg="add">
          <ac:chgData name="Andrej Bogdanov" userId="51811781_tp_dropbox" providerId="OAuth2" clId="{7A2F472A-A44B-FD48-8940-5D960D44F4FA}" dt="2019-02-13T01:50:09.522" v="36" actId="7634"/>
          <ac:inkMkLst>
            <pc:docMk/>
            <pc:sldMk cId="3831725875" sldId="278"/>
            <ac:inkMk id="8" creationId="{757334AC-64A1-9448-B75C-4645E40610A4}"/>
          </ac:inkMkLst>
        </pc:inkChg>
      </pc:sldChg>
      <pc:sldChg chg="addSp">
        <pc:chgData name="Andrej Bogdanov" userId="51811781_tp_dropbox" providerId="OAuth2" clId="{7A2F472A-A44B-FD48-8940-5D960D44F4FA}" dt="2019-02-11T02:24:16.623" v="1" actId="7634"/>
        <pc:sldMkLst>
          <pc:docMk/>
          <pc:sldMk cId="1084490455" sldId="279"/>
        </pc:sldMkLst>
        <pc:inkChg chg="add">
          <ac:chgData name="Andrej Bogdanov" userId="51811781_tp_dropbox" providerId="OAuth2" clId="{7A2F472A-A44B-FD48-8940-5D960D44F4FA}" dt="2019-02-11T02:24:16.623" v="1" actId="7634"/>
          <ac:inkMkLst>
            <pc:docMk/>
            <pc:sldMk cId="1084490455" sldId="279"/>
            <ac:inkMk id="2" creationId="{35B2EDF9-CD73-DF47-A1DA-C4DA485DFA25}"/>
          </ac:inkMkLst>
        </pc:inkChg>
      </pc:sldChg>
      <pc:sldChg chg="addSp delSp modSp">
        <pc:chgData name="Andrej Bogdanov" userId="51811781_tp_dropbox" providerId="OAuth2" clId="{7A2F472A-A44B-FD48-8940-5D960D44F4FA}" dt="2019-02-13T02:28:42.193" v="69" actId="7634"/>
        <pc:sldMkLst>
          <pc:docMk/>
          <pc:sldMk cId="1639507249" sldId="280"/>
        </pc:sldMkLst>
        <pc:inkChg chg="add mod">
          <ac:chgData name="Andrej Bogdanov" userId="51811781_tp_dropbox" providerId="OAuth2" clId="{7A2F472A-A44B-FD48-8940-5D960D44F4FA}" dt="2019-02-13T01:51:08.905" v="46" actId="1076"/>
          <ac:inkMkLst>
            <pc:docMk/>
            <pc:sldMk cId="1639507249" sldId="280"/>
            <ac:inkMk id="2" creationId="{8915B81D-86C1-264A-8F1E-E2E77BCD5E3A}"/>
          </ac:inkMkLst>
        </pc:inkChg>
        <pc:inkChg chg="add mod modStrokes">
          <ac:chgData name="Andrej Bogdanov" userId="51811781_tp_dropbox" providerId="OAuth2" clId="{7A2F472A-A44B-FD48-8940-5D960D44F4FA}" dt="2019-02-13T02:00:59.999" v="51" actId="1076"/>
          <ac:inkMkLst>
            <pc:docMk/>
            <pc:sldMk cId="1639507249" sldId="280"/>
            <ac:inkMk id="3" creationId="{B028B616-0DC7-D946-87DF-A1C893831715}"/>
          </ac:inkMkLst>
        </pc:inkChg>
        <pc:inkChg chg="add del">
          <ac:chgData name="Andrej Bogdanov" userId="51811781_tp_dropbox" providerId="OAuth2" clId="{7A2F472A-A44B-FD48-8940-5D960D44F4FA}" dt="2019-02-13T02:00:57.138" v="49" actId="7634"/>
          <ac:inkMkLst>
            <pc:docMk/>
            <pc:sldMk cId="1639507249" sldId="280"/>
            <ac:inkMk id="6" creationId="{DC52EB26-A074-9045-B59F-88B07215B693}"/>
          </ac:inkMkLst>
        </pc:inkChg>
        <pc:inkChg chg="add">
          <ac:chgData name="Andrej Bogdanov" userId="51811781_tp_dropbox" providerId="OAuth2" clId="{7A2F472A-A44B-FD48-8940-5D960D44F4FA}" dt="2019-02-13T02:28:42.193" v="69" actId="7634"/>
          <ac:inkMkLst>
            <pc:docMk/>
            <pc:sldMk cId="1639507249" sldId="280"/>
            <ac:inkMk id="7" creationId="{C3D698A9-6BB4-E140-8651-CCDF9DFE7C7B}"/>
          </ac:inkMkLst>
        </pc:inkChg>
      </pc:sldChg>
      <pc:sldChg chg="addSp delSp">
        <pc:chgData name="Andrej Bogdanov" userId="51811781_tp_dropbox" providerId="OAuth2" clId="{7A2F472A-A44B-FD48-8940-5D960D44F4FA}" dt="2019-02-13T03:40:33.800" v="76" actId="7634"/>
        <pc:sldMkLst>
          <pc:docMk/>
          <pc:sldMk cId="2021303658" sldId="281"/>
        </pc:sldMkLst>
        <pc:inkChg chg="add del">
          <ac:chgData name="Andrej Bogdanov" userId="51811781_tp_dropbox" providerId="OAuth2" clId="{7A2F472A-A44B-FD48-8940-5D960D44F4FA}" dt="2019-02-13T02:24:46.840" v="59" actId="7634"/>
          <ac:inkMkLst>
            <pc:docMk/>
            <pc:sldMk cId="2021303658" sldId="281"/>
            <ac:inkMk id="3" creationId="{88C24DB1-74D1-9D48-98DC-7392B2407061}"/>
          </ac:inkMkLst>
        </pc:inkChg>
        <pc:inkChg chg="add">
          <ac:chgData name="Andrej Bogdanov" userId="51811781_tp_dropbox" providerId="OAuth2" clId="{7A2F472A-A44B-FD48-8940-5D960D44F4FA}" dt="2019-02-13T03:40:33.800" v="76" actId="7634"/>
          <ac:inkMkLst>
            <pc:docMk/>
            <pc:sldMk cId="2021303658" sldId="281"/>
            <ac:inkMk id="3" creationId="{890D5C78-8335-C442-A309-FD1CB1B6464F}"/>
          </ac:inkMkLst>
        </pc:inkChg>
      </pc:sldChg>
      <pc:sldChg chg="addSp delSp">
        <pc:chgData name="Andrej Bogdanov" userId="51811781_tp_dropbox" providerId="OAuth2" clId="{7A2F472A-A44B-FD48-8940-5D960D44F4FA}" dt="2019-02-13T02:28:42.193" v="69" actId="7634"/>
        <pc:sldMkLst>
          <pc:docMk/>
          <pc:sldMk cId="180715161" sldId="282"/>
        </pc:sldMkLst>
        <pc:inkChg chg="add del">
          <ac:chgData name="Andrej Bogdanov" userId="51811781_tp_dropbox" providerId="OAuth2" clId="{7A2F472A-A44B-FD48-8940-5D960D44F4FA}" dt="2019-02-13T02:00:57.138" v="49" actId="7634"/>
          <ac:inkMkLst>
            <pc:docMk/>
            <pc:sldMk cId="180715161" sldId="282"/>
            <ac:inkMk id="3" creationId="{884C5F8E-B49A-4F4D-9C82-FE84E77DB36E}"/>
          </ac:inkMkLst>
        </pc:inkChg>
        <pc:inkChg chg="add del">
          <ac:chgData name="Andrej Bogdanov" userId="51811781_tp_dropbox" providerId="OAuth2" clId="{7A2F472A-A44B-FD48-8940-5D960D44F4FA}" dt="2019-02-13T02:24:45.671" v="58" actId="7634"/>
          <ac:inkMkLst>
            <pc:docMk/>
            <pc:sldMk cId="180715161" sldId="282"/>
            <ac:inkMk id="4" creationId="{81A16EBD-B7D4-B343-B9B5-12CF0E9A15F6}"/>
          </ac:inkMkLst>
        </pc:inkChg>
        <pc:inkChg chg="add">
          <ac:chgData name="Andrej Bogdanov" userId="51811781_tp_dropbox" providerId="OAuth2" clId="{7A2F472A-A44B-FD48-8940-5D960D44F4FA}" dt="2019-02-13T02:28:42.193" v="69" actId="7634"/>
          <ac:inkMkLst>
            <pc:docMk/>
            <pc:sldMk cId="180715161" sldId="282"/>
            <ac:inkMk id="5" creationId="{BCE3D999-A15D-3E4F-B909-3A2C2E7C271F}"/>
          </ac:inkMkLst>
        </pc:inkChg>
      </pc:sldChg>
      <pc:sldChg chg="addSp delSp modSp addAnim delAnim">
        <pc:chgData name="Andrej Bogdanov" userId="51811781_tp_dropbox" providerId="OAuth2" clId="{7A2F472A-A44B-FD48-8940-5D960D44F4FA}" dt="2019-02-13T02:28:42.193" v="69" actId="7634"/>
        <pc:sldMkLst>
          <pc:docMk/>
          <pc:sldMk cId="1703788892" sldId="285"/>
        </pc:sldMkLst>
        <pc:spChg chg="mod">
          <ac:chgData name="Andrej Bogdanov" userId="51811781_tp_dropbox" providerId="OAuth2" clId="{7A2F472A-A44B-FD48-8940-5D960D44F4FA}" dt="2019-02-13T02:25:37.797" v="67" actId="20577"/>
          <ac:spMkLst>
            <pc:docMk/>
            <pc:sldMk cId="1703788892" sldId="285"/>
            <ac:spMk id="7" creationId="{F54A20E5-DCEA-804D-858D-DDBDB3B7367A}"/>
          </ac:spMkLst>
        </pc:spChg>
        <pc:spChg chg="mod">
          <ac:chgData name="Andrej Bogdanov" userId="51811781_tp_dropbox" providerId="OAuth2" clId="{7A2F472A-A44B-FD48-8940-5D960D44F4FA}" dt="2019-02-13T02:25:17.570" v="62" actId="1076"/>
          <ac:spMkLst>
            <pc:docMk/>
            <pc:sldMk cId="1703788892" sldId="285"/>
            <ac:spMk id="10" creationId="{3D23D1B1-560A-CF47-90ED-5F6B5ECB953F}"/>
          </ac:spMkLst>
        </pc:spChg>
        <pc:grpChg chg="add del mod">
          <ac:chgData name="Andrej Bogdanov" userId="51811781_tp_dropbox" providerId="OAuth2" clId="{7A2F472A-A44B-FD48-8940-5D960D44F4FA}" dt="2019-02-13T02:25:51.248" v="68" actId="1076"/>
          <ac:grpSpMkLst>
            <pc:docMk/>
            <pc:sldMk cId="1703788892" sldId="285"/>
            <ac:grpSpMk id="16" creationId="{76886ED3-DCEC-1946-B509-6498D2B6FC95}"/>
          </ac:grpSpMkLst>
        </pc:grpChg>
        <pc:inkChg chg="add del">
          <ac:chgData name="Andrej Bogdanov" userId="51811781_tp_dropbox" providerId="OAuth2" clId="{7A2F472A-A44B-FD48-8940-5D960D44F4FA}" dt="2019-02-13T02:24:46.840" v="59" actId="7634"/>
          <ac:inkMkLst>
            <pc:docMk/>
            <pc:sldMk cId="1703788892" sldId="285"/>
            <ac:inkMk id="2" creationId="{833FFF35-1FE1-A64E-ABC3-9E9E6CF03577}"/>
          </ac:inkMkLst>
        </pc:inkChg>
        <pc:inkChg chg="add">
          <ac:chgData name="Andrej Bogdanov" userId="51811781_tp_dropbox" providerId="OAuth2" clId="{7A2F472A-A44B-FD48-8940-5D960D44F4FA}" dt="2019-02-13T02:28:42.193" v="69" actId="7634"/>
          <ac:inkMkLst>
            <pc:docMk/>
            <pc:sldMk cId="1703788892" sldId="285"/>
            <ac:inkMk id="11" creationId="{F839D444-C4C0-1E44-9780-A79329243940}"/>
          </ac:inkMkLst>
        </pc:inkChg>
      </pc:sldChg>
      <pc:sldChg chg="addSp delSp">
        <pc:chgData name="Andrej Bogdanov" userId="51811781_tp_dropbox" providerId="OAuth2" clId="{7A2F472A-A44B-FD48-8940-5D960D44F4FA}" dt="2019-02-13T03:49:40.809" v="77" actId="7634"/>
        <pc:sldMkLst>
          <pc:docMk/>
          <pc:sldMk cId="923242475" sldId="286"/>
        </pc:sldMkLst>
        <pc:inkChg chg="add">
          <ac:chgData name="Andrej Bogdanov" userId="51811781_tp_dropbox" providerId="OAuth2" clId="{7A2F472A-A44B-FD48-8940-5D960D44F4FA}" dt="2019-02-13T03:49:40.809" v="77" actId="7634"/>
          <ac:inkMkLst>
            <pc:docMk/>
            <pc:sldMk cId="923242475" sldId="286"/>
            <ac:inkMk id="4" creationId="{04669A55-31B4-1F44-B91C-3EFECD7215DE}"/>
          </ac:inkMkLst>
        </pc:inkChg>
        <pc:inkChg chg="add del">
          <ac:chgData name="Andrej Bogdanov" userId="51811781_tp_dropbox" providerId="OAuth2" clId="{7A2F472A-A44B-FD48-8940-5D960D44F4FA}" dt="2019-02-13T02:24:46.840" v="59" actId="7634"/>
          <ac:inkMkLst>
            <pc:docMk/>
            <pc:sldMk cId="923242475" sldId="286"/>
            <ac:inkMk id="4" creationId="{50615957-B89F-894F-B7C8-FB07072B1FD6}"/>
          </ac:inkMkLst>
        </pc:inkChg>
        <pc:inkChg chg="add del">
          <ac:chgData name="Andrej Bogdanov" userId="51811781_tp_dropbox" providerId="OAuth2" clId="{7A2F472A-A44B-FD48-8940-5D960D44F4FA}" dt="2019-02-13T02:24:45.671" v="58" actId="7634"/>
          <ac:inkMkLst>
            <pc:docMk/>
            <pc:sldMk cId="923242475" sldId="286"/>
            <ac:inkMk id="5" creationId="{EC100E19-F259-4A4B-8F62-61393A88C64C}"/>
          </ac:inkMkLst>
        </pc:inkChg>
      </pc:sldChg>
      <pc:sldChg chg="addSp delSp">
        <pc:chgData name="Andrej Bogdanov" userId="51811781_tp_dropbox" providerId="OAuth2" clId="{7A2F472A-A44B-FD48-8940-5D960D44F4FA}" dt="2019-02-13T03:49:40.809" v="77" actId="7634"/>
        <pc:sldMkLst>
          <pc:docMk/>
          <pc:sldMk cId="1672528523" sldId="287"/>
        </pc:sldMkLst>
        <pc:inkChg chg="add">
          <ac:chgData name="Andrej Bogdanov" userId="51811781_tp_dropbox" providerId="OAuth2" clId="{7A2F472A-A44B-FD48-8940-5D960D44F4FA}" dt="2019-02-13T03:49:40.809" v="77" actId="7634"/>
          <ac:inkMkLst>
            <pc:docMk/>
            <pc:sldMk cId="1672528523" sldId="287"/>
            <ac:inkMk id="3" creationId="{5A57A11D-F7F4-8444-8A3B-701555B83189}"/>
          </ac:inkMkLst>
        </pc:inkChg>
        <pc:inkChg chg="add del">
          <ac:chgData name="Andrej Bogdanov" userId="51811781_tp_dropbox" providerId="OAuth2" clId="{7A2F472A-A44B-FD48-8940-5D960D44F4FA}" dt="2019-02-13T02:24:45.671" v="58" actId="7634"/>
          <ac:inkMkLst>
            <pc:docMk/>
            <pc:sldMk cId="1672528523" sldId="287"/>
            <ac:inkMk id="3" creationId="{A3AFA4FC-4BA0-4349-8953-D93CC0F1638F}"/>
          </ac:inkMkLst>
        </pc:inkChg>
      </pc:sldChg>
      <pc:sldChg chg="addSp delSp">
        <pc:chgData name="Andrej Bogdanov" userId="51811781_tp_dropbox" providerId="OAuth2" clId="{7A2F472A-A44B-FD48-8940-5D960D44F4FA}" dt="2019-02-13T03:57:55.635" v="80" actId="7634"/>
        <pc:sldMkLst>
          <pc:docMk/>
          <pc:sldMk cId="3094390737" sldId="288"/>
        </pc:sldMkLst>
        <pc:inkChg chg="add del">
          <ac:chgData name="Andrej Bogdanov" userId="51811781_tp_dropbox" providerId="OAuth2" clId="{7A2F472A-A44B-FD48-8940-5D960D44F4FA}" dt="2019-02-13T03:50:00.817" v="79" actId="478"/>
          <ac:inkMkLst>
            <pc:docMk/>
            <pc:sldMk cId="3094390737" sldId="288"/>
            <ac:inkMk id="3" creationId="{8D5618A2-017A-0C4D-8046-78CB11FA6107}"/>
          </ac:inkMkLst>
        </pc:inkChg>
        <pc:inkChg chg="add del">
          <ac:chgData name="Andrej Bogdanov" userId="51811781_tp_dropbox" providerId="OAuth2" clId="{7A2F472A-A44B-FD48-8940-5D960D44F4FA}" dt="2019-02-13T03:49:55.183" v="78" actId="478"/>
          <ac:inkMkLst>
            <pc:docMk/>
            <pc:sldMk cId="3094390737" sldId="288"/>
            <ac:inkMk id="4" creationId="{8385FB3C-51DC-8648-ABB0-66EFE2A68AE8}"/>
          </ac:inkMkLst>
        </pc:inkChg>
        <pc:inkChg chg="add">
          <ac:chgData name="Andrej Bogdanov" userId="51811781_tp_dropbox" providerId="OAuth2" clId="{7A2F472A-A44B-FD48-8940-5D960D44F4FA}" dt="2019-02-13T03:57:55.635" v="80" actId="7634"/>
          <ac:inkMkLst>
            <pc:docMk/>
            <pc:sldMk cId="3094390737" sldId="288"/>
            <ac:inkMk id="6" creationId="{3FCF3055-14F3-6547-A45F-11E920C09778}"/>
          </ac:inkMkLst>
        </pc:inkChg>
      </pc:sldChg>
      <pc:sldChg chg="addSp delSp modSp">
        <pc:chgData name="Andrej Bogdanov" userId="51811781_tp_dropbox" providerId="OAuth2" clId="{7A2F472A-A44B-FD48-8940-5D960D44F4FA}" dt="2019-02-18T02:42:34.814" v="114" actId="7634"/>
        <pc:sldMkLst>
          <pc:docMk/>
          <pc:sldMk cId="3037751846" sldId="295"/>
        </pc:sldMkLst>
        <pc:inkChg chg="add">
          <ac:chgData name="Andrej Bogdanov" userId="51811781_tp_dropbox" providerId="OAuth2" clId="{7A2F472A-A44B-FD48-8940-5D960D44F4FA}" dt="2019-02-18T02:42:06.569" v="111" actId="7634"/>
          <ac:inkMkLst>
            <pc:docMk/>
            <pc:sldMk cId="3037751846" sldId="295"/>
            <ac:inkMk id="3" creationId="{408B5E69-3A68-8242-9F43-F2D8E9B1BDC9}"/>
          </ac:inkMkLst>
        </pc:inkChg>
        <pc:inkChg chg="add del mod modStrokes">
          <ac:chgData name="Andrej Bogdanov" userId="51811781_tp_dropbox" providerId="OAuth2" clId="{7A2F472A-A44B-FD48-8940-5D960D44F4FA}" dt="2019-02-13T04:13:04.335" v="91"/>
          <ac:inkMkLst>
            <pc:docMk/>
            <pc:sldMk cId="3037751846" sldId="295"/>
            <ac:inkMk id="3" creationId="{417CA195-27F9-9245-B4A1-433DD87BBC8B}"/>
          </ac:inkMkLst>
        </pc:inkChg>
        <pc:inkChg chg="add">
          <ac:chgData name="Andrej Bogdanov" userId="51811781_tp_dropbox" providerId="OAuth2" clId="{7A2F472A-A44B-FD48-8940-5D960D44F4FA}" dt="2019-02-18T02:42:34.814" v="114" actId="7634"/>
          <ac:inkMkLst>
            <pc:docMk/>
            <pc:sldMk cId="3037751846" sldId="295"/>
            <ac:inkMk id="4" creationId="{67B1685C-94CE-2F46-B336-48282AD9B019}"/>
          </ac:inkMkLst>
        </pc:inkChg>
        <pc:inkChg chg="add del">
          <ac:chgData name="Andrej Bogdanov" userId="51811781_tp_dropbox" providerId="OAuth2" clId="{7A2F472A-A44B-FD48-8940-5D960D44F4FA}" dt="2019-02-13T03:58:08.386" v="84"/>
          <ac:inkMkLst>
            <pc:docMk/>
            <pc:sldMk cId="3037751846" sldId="295"/>
            <ac:inkMk id="4" creationId="{B3F5CA68-AD06-A14C-B492-E93513210881}"/>
          </ac:inkMkLst>
        </pc:inkChg>
        <pc:inkChg chg="add mod modStrokes">
          <ac:chgData name="Andrej Bogdanov" userId="51811781_tp_dropbox" providerId="OAuth2" clId="{7A2F472A-A44B-FD48-8940-5D960D44F4FA}" dt="2019-02-18T02:42:13.964" v="113"/>
          <ac:inkMkLst>
            <pc:docMk/>
            <pc:sldMk cId="3037751846" sldId="295"/>
            <ac:inkMk id="6" creationId="{C18B45A6-6EF6-3A47-9E7B-FB1ED88A1E35}"/>
          </ac:inkMkLst>
        </pc:inkChg>
      </pc:sldChg>
      <pc:sldChg chg="addSp delSp modSp">
        <pc:chgData name="Andrej Bogdanov" userId="51811781_tp_dropbox" providerId="OAuth2" clId="{7A2F472A-A44B-FD48-8940-5D960D44F4FA}" dt="2019-02-13T04:17:57.070" v="95" actId="7634"/>
        <pc:sldMkLst>
          <pc:docMk/>
          <pc:sldMk cId="1574227773" sldId="297"/>
        </pc:sldMkLst>
        <pc:inkChg chg="add">
          <ac:chgData name="Andrej Bogdanov" userId="51811781_tp_dropbox" providerId="OAuth2" clId="{7A2F472A-A44B-FD48-8940-5D960D44F4FA}" dt="2019-02-13T02:47:06.344" v="73" actId="7634"/>
          <ac:inkMkLst>
            <pc:docMk/>
            <pc:sldMk cId="1574227773" sldId="297"/>
            <ac:inkMk id="4" creationId="{C29441A8-FFC3-1541-A7CB-0EAF6C070D52}"/>
          </ac:inkMkLst>
        </pc:inkChg>
        <pc:inkChg chg="add mod modStrokes">
          <ac:chgData name="Andrej Bogdanov" userId="51811781_tp_dropbox" providerId="OAuth2" clId="{7A2F472A-A44B-FD48-8940-5D960D44F4FA}" dt="2019-02-13T04:14:56.423" v="93"/>
          <ac:inkMkLst>
            <pc:docMk/>
            <pc:sldMk cId="1574227773" sldId="297"/>
            <ac:inkMk id="5" creationId="{3080323C-9A85-7847-8315-C0F4DF1B9FD0}"/>
          </ac:inkMkLst>
        </pc:inkChg>
        <pc:inkChg chg="add del">
          <ac:chgData name="Andrej Bogdanov" userId="51811781_tp_dropbox" providerId="OAuth2" clId="{7A2F472A-A44B-FD48-8940-5D960D44F4FA}" dt="2019-02-13T04:14:56.425" v="94"/>
          <ac:inkMkLst>
            <pc:docMk/>
            <pc:sldMk cId="1574227773" sldId="297"/>
            <ac:inkMk id="6" creationId="{904FF3D2-9439-1744-95D7-C03DA8F41116}"/>
          </ac:inkMkLst>
        </pc:inkChg>
        <pc:inkChg chg="add">
          <ac:chgData name="Andrej Bogdanov" userId="51811781_tp_dropbox" providerId="OAuth2" clId="{7A2F472A-A44B-FD48-8940-5D960D44F4FA}" dt="2019-02-13T04:17:57.070" v="95" actId="7634"/>
          <ac:inkMkLst>
            <pc:docMk/>
            <pc:sldMk cId="1574227773" sldId="297"/>
            <ac:inkMk id="7" creationId="{EF8960E0-086B-A949-8681-923FDC7C2276}"/>
          </ac:inkMkLst>
        </pc:inkChg>
      </pc:sldChg>
      <pc:sldChg chg="addSp delSp modSp ord">
        <pc:chgData name="Andrej Bogdanov" userId="51811781_tp_dropbox" providerId="OAuth2" clId="{7A2F472A-A44B-FD48-8940-5D960D44F4FA}" dt="2019-02-25T03:11:49.697" v="115" actId="7634"/>
        <pc:sldMkLst>
          <pc:docMk/>
          <pc:sldMk cId="3191164337" sldId="298"/>
        </pc:sldMkLst>
        <pc:inkChg chg="add mod modStrokes">
          <ac:chgData name="Andrej Bogdanov" userId="51811781_tp_dropbox" providerId="OAuth2" clId="{7A2F472A-A44B-FD48-8940-5D960D44F4FA}" dt="2019-02-13T04:18:58.664" v="99"/>
          <ac:inkMkLst>
            <pc:docMk/>
            <pc:sldMk cId="3191164337" sldId="298"/>
            <ac:inkMk id="2" creationId="{19B40540-EFFB-5644-BF55-F18B68445ADE}"/>
          </ac:inkMkLst>
        </pc:inkChg>
        <pc:inkChg chg="add">
          <ac:chgData name="Andrej Bogdanov" userId="51811781_tp_dropbox" providerId="OAuth2" clId="{7A2F472A-A44B-FD48-8940-5D960D44F4FA}" dt="2019-02-25T03:11:49.697" v="115" actId="7634"/>
          <ac:inkMkLst>
            <pc:docMk/>
            <pc:sldMk cId="3191164337" sldId="298"/>
            <ac:inkMk id="3" creationId="{05D78126-89B5-FD40-97DE-EDCE8EF75419}"/>
          </ac:inkMkLst>
        </pc:inkChg>
        <pc:inkChg chg="add del">
          <ac:chgData name="Andrej Bogdanov" userId="51811781_tp_dropbox" providerId="OAuth2" clId="{7A2F472A-A44B-FD48-8940-5D960D44F4FA}" dt="2019-02-13T04:18:58.655" v="98"/>
          <ac:inkMkLst>
            <pc:docMk/>
            <pc:sldMk cId="3191164337" sldId="298"/>
            <ac:inkMk id="3" creationId="{1464131C-39C2-E949-9E98-2186D132C965}"/>
          </ac:inkMkLst>
        </pc:inkChg>
      </pc:sldChg>
      <pc:sldChg chg="addSp">
        <pc:chgData name="Andrej Bogdanov" userId="51811781_tp_dropbox" providerId="OAuth2" clId="{7A2F472A-A44B-FD48-8940-5D960D44F4FA}" dt="2019-02-13T04:17:57.070" v="95" actId="7634"/>
        <pc:sldMkLst>
          <pc:docMk/>
          <pc:sldMk cId="3785490273" sldId="299"/>
        </pc:sldMkLst>
        <pc:inkChg chg="add">
          <ac:chgData name="Andrej Bogdanov" userId="51811781_tp_dropbox" providerId="OAuth2" clId="{7A2F472A-A44B-FD48-8940-5D960D44F4FA}" dt="2019-02-13T02:49:41.324" v="74" actId="7634"/>
          <ac:inkMkLst>
            <pc:docMk/>
            <pc:sldMk cId="3785490273" sldId="299"/>
            <ac:inkMk id="2" creationId="{9396ACCD-F4AA-DD42-9684-29D4A3FC7BAA}"/>
          </ac:inkMkLst>
        </pc:inkChg>
        <pc:inkChg chg="add">
          <ac:chgData name="Andrej Bogdanov" userId="51811781_tp_dropbox" providerId="OAuth2" clId="{7A2F472A-A44B-FD48-8940-5D960D44F4FA}" dt="2019-02-13T03:13:12.974" v="75" actId="7634"/>
          <ac:inkMkLst>
            <pc:docMk/>
            <pc:sldMk cId="3785490273" sldId="299"/>
            <ac:inkMk id="3" creationId="{3F5AB3EE-65E7-3E42-842C-8136CCA114CF}"/>
          </ac:inkMkLst>
        </pc:inkChg>
        <pc:inkChg chg="add">
          <ac:chgData name="Andrej Bogdanov" userId="51811781_tp_dropbox" providerId="OAuth2" clId="{7A2F472A-A44B-FD48-8940-5D960D44F4FA}" dt="2019-02-13T04:17:57.070" v="95" actId="7634"/>
          <ac:inkMkLst>
            <pc:docMk/>
            <pc:sldMk cId="3785490273" sldId="299"/>
            <ac:inkMk id="5" creationId="{BEE8100B-E81F-FF45-AE35-EFED1EBF89AD}"/>
          </ac:inkMkLst>
        </pc:inkChg>
      </pc:sldChg>
      <pc:sldChg chg="addSp">
        <pc:chgData name="Andrej Bogdanov" userId="51811781_tp_dropbox" providerId="OAuth2" clId="{7A2F472A-A44B-FD48-8940-5D960D44F4FA}" dt="2019-02-13T03:13:12.974" v="75" actId="7634"/>
        <pc:sldMkLst>
          <pc:docMk/>
          <pc:sldMk cId="1464172245" sldId="301"/>
        </pc:sldMkLst>
        <pc:inkChg chg="add">
          <ac:chgData name="Andrej Bogdanov" userId="51811781_tp_dropbox" providerId="OAuth2" clId="{7A2F472A-A44B-FD48-8940-5D960D44F4FA}" dt="2019-02-13T03:13:12.974" v="75" actId="7634"/>
          <ac:inkMkLst>
            <pc:docMk/>
            <pc:sldMk cId="1464172245" sldId="301"/>
            <ac:inkMk id="3" creationId="{0A22B2ED-F480-954F-928C-FB76CBFD8912}"/>
          </ac:inkMkLst>
        </pc:inkChg>
      </pc:sldChg>
      <pc:sldChg chg="addSp">
        <pc:chgData name="Andrej Bogdanov" userId="51811781_tp_dropbox" providerId="OAuth2" clId="{7A2F472A-A44B-FD48-8940-5D960D44F4FA}" dt="2019-02-13T03:13:12.974" v="75" actId="7634"/>
        <pc:sldMkLst>
          <pc:docMk/>
          <pc:sldMk cId="2105609910" sldId="303"/>
        </pc:sldMkLst>
        <pc:inkChg chg="add">
          <ac:chgData name="Andrej Bogdanov" userId="51811781_tp_dropbox" providerId="OAuth2" clId="{7A2F472A-A44B-FD48-8940-5D960D44F4FA}" dt="2019-02-13T03:13:12.974" v="75" actId="7634"/>
          <ac:inkMkLst>
            <pc:docMk/>
            <pc:sldMk cId="2105609910" sldId="303"/>
            <ac:inkMk id="3" creationId="{2D3BCF42-A43E-3245-8880-86D0F1C1E162}"/>
          </ac:inkMkLst>
        </pc:inkChg>
      </pc:sldChg>
      <pc:sldChg chg="addSp">
        <pc:chgData name="Andrej Bogdanov" userId="51811781_tp_dropbox" providerId="OAuth2" clId="{7A2F472A-A44B-FD48-8940-5D960D44F4FA}" dt="2019-02-13T03:13:12.974" v="75" actId="7634"/>
        <pc:sldMkLst>
          <pc:docMk/>
          <pc:sldMk cId="752696874" sldId="306"/>
        </pc:sldMkLst>
        <pc:inkChg chg="add">
          <ac:chgData name="Andrej Bogdanov" userId="51811781_tp_dropbox" providerId="OAuth2" clId="{7A2F472A-A44B-FD48-8940-5D960D44F4FA}" dt="2019-02-13T03:13:12.974" v="75" actId="7634"/>
          <ac:inkMkLst>
            <pc:docMk/>
            <pc:sldMk cId="752696874" sldId="306"/>
            <ac:inkMk id="3" creationId="{41C298BC-DD00-CC4F-94CC-94BDA49493E7}"/>
          </ac:inkMkLst>
        </pc:inkChg>
      </pc:sldChg>
      <pc:sldChg chg="addSp">
        <pc:chgData name="Andrej Bogdanov" userId="51811781_tp_dropbox" providerId="OAuth2" clId="{7A2F472A-A44B-FD48-8940-5D960D44F4FA}" dt="2019-02-13T03:13:12.974" v="75" actId="7634"/>
        <pc:sldMkLst>
          <pc:docMk/>
          <pc:sldMk cId="3789596273" sldId="308"/>
        </pc:sldMkLst>
        <pc:inkChg chg="add">
          <ac:chgData name="Andrej Bogdanov" userId="51811781_tp_dropbox" providerId="OAuth2" clId="{7A2F472A-A44B-FD48-8940-5D960D44F4FA}" dt="2019-02-13T03:13:12.974" v="75" actId="7634"/>
          <ac:inkMkLst>
            <pc:docMk/>
            <pc:sldMk cId="3789596273" sldId="308"/>
            <ac:inkMk id="3" creationId="{274B57E1-DC04-6641-A9BA-645CF3A70733}"/>
          </ac:inkMkLst>
        </pc:inkChg>
      </pc:sldChg>
      <pc:sldChg chg="addSp modSp">
        <pc:chgData name="Andrej Bogdanov" userId="51811781_tp_dropbox" providerId="OAuth2" clId="{7A2F472A-A44B-FD48-8940-5D960D44F4FA}" dt="2019-02-18T02:31:41.442" v="107" actId="7634"/>
        <pc:sldMkLst>
          <pc:docMk/>
          <pc:sldMk cId="217158713" sldId="309"/>
        </pc:sldMkLst>
        <pc:inkChg chg="add mod modStrokes">
          <ac:chgData name="Andrej Bogdanov" userId="51811781_tp_dropbox" providerId="OAuth2" clId="{7A2F472A-A44B-FD48-8940-5D960D44F4FA}" dt="2019-02-18T02:31:17.953" v="106"/>
          <ac:inkMkLst>
            <pc:docMk/>
            <pc:sldMk cId="217158713" sldId="309"/>
            <ac:inkMk id="3" creationId="{9341FA8F-9FCD-1F4E-88A9-9C77859ED65D}"/>
          </ac:inkMkLst>
        </pc:inkChg>
        <pc:inkChg chg="add">
          <ac:chgData name="Andrej Bogdanov" userId="51811781_tp_dropbox" providerId="OAuth2" clId="{7A2F472A-A44B-FD48-8940-5D960D44F4FA}" dt="2019-02-18T02:31:41.442" v="107" actId="7634"/>
          <ac:inkMkLst>
            <pc:docMk/>
            <pc:sldMk cId="217158713" sldId="309"/>
            <ac:inkMk id="7" creationId="{90760D57-BEF5-274B-A176-004BE1E336DA}"/>
          </ac:inkMkLst>
        </pc:inkChg>
      </pc:sldChg>
      <pc:sldChg chg="addSp modSp">
        <pc:chgData name="Andrej Bogdanov" userId="51811781_tp_dropbox" providerId="OAuth2" clId="{7A2F472A-A44B-FD48-8940-5D960D44F4FA}" dt="2019-02-18T02:31:05.123" v="104" actId="7634"/>
        <pc:sldMkLst>
          <pc:docMk/>
          <pc:sldMk cId="1452738750" sldId="310"/>
        </pc:sldMkLst>
        <pc:inkChg chg="add">
          <ac:chgData name="Andrej Bogdanov" userId="51811781_tp_dropbox" providerId="OAuth2" clId="{7A2F472A-A44B-FD48-8940-5D960D44F4FA}" dt="2019-02-18T01:38:09.792" v="100" actId="7634"/>
          <ac:inkMkLst>
            <pc:docMk/>
            <pc:sldMk cId="1452738750" sldId="310"/>
            <ac:inkMk id="3" creationId="{286A864D-27C3-3843-AA62-8F78BE020722}"/>
          </ac:inkMkLst>
        </pc:inkChg>
        <pc:inkChg chg="add mod modStrokes">
          <ac:chgData name="Andrej Bogdanov" userId="51811781_tp_dropbox" providerId="OAuth2" clId="{7A2F472A-A44B-FD48-8940-5D960D44F4FA}" dt="2019-02-18T02:29:36.368" v="103"/>
          <ac:inkMkLst>
            <pc:docMk/>
            <pc:sldMk cId="1452738750" sldId="310"/>
            <ac:inkMk id="7" creationId="{40BC0EED-5FDB-254C-91BB-E27C583ADF7A}"/>
          </ac:inkMkLst>
        </pc:inkChg>
        <pc:inkChg chg="add">
          <ac:chgData name="Andrej Bogdanov" userId="51811781_tp_dropbox" providerId="OAuth2" clId="{7A2F472A-A44B-FD48-8940-5D960D44F4FA}" dt="2019-02-18T02:31:05.123" v="104" actId="7634"/>
          <ac:inkMkLst>
            <pc:docMk/>
            <pc:sldMk cId="1452738750" sldId="310"/>
            <ac:inkMk id="8" creationId="{D642D0B4-4BE9-2C43-98C2-BB153B5B2780}"/>
          </ac:inkMkLst>
        </pc:inkChg>
      </pc:sldChg>
      <pc:sldChg chg="addSp modSp add">
        <pc:chgData name="Andrej Bogdanov" userId="51811781_tp_dropbox" providerId="OAuth2" clId="{7A2F472A-A44B-FD48-8940-5D960D44F4FA}" dt="2019-02-13T01:50:31.215" v="38" actId="1076"/>
        <pc:sldMkLst>
          <pc:docMk/>
          <pc:sldMk cId="303525258" sldId="314"/>
        </pc:sldMkLst>
        <pc:inkChg chg="mod modStrokes">
          <ac:chgData name="Andrej Bogdanov" userId="51811781_tp_dropbox" providerId="OAuth2" clId="{7A2F472A-A44B-FD48-8940-5D960D44F4FA}" dt="2019-02-13T01:23:01.034" v="24"/>
          <ac:inkMkLst>
            <pc:docMk/>
            <pc:sldMk cId="303525258" sldId="314"/>
            <ac:inkMk id="2" creationId="{35B2EDF9-CD73-DF47-A1DA-C4DA485DFA25}"/>
          </ac:inkMkLst>
        </pc:inkChg>
        <pc:inkChg chg="add mod">
          <ac:chgData name="Andrej Bogdanov" userId="51811781_tp_dropbox" providerId="OAuth2" clId="{7A2F472A-A44B-FD48-8940-5D960D44F4FA}" dt="2019-02-13T01:50:31.215" v="38" actId="1076"/>
          <ac:inkMkLst>
            <pc:docMk/>
            <pc:sldMk cId="303525258" sldId="314"/>
            <ac:inkMk id="3" creationId="{A6AC4E7B-A719-E243-87C3-49CD2E2FC2AD}"/>
          </ac:inkMkLst>
        </pc:inkChg>
      </pc:sldChg>
    </pc:docChg>
  </pc:docChgLst>
  <pc:docChgLst>
    <pc:chgData name="Andrej Bogdanov" userId="51811781_tp_dropbox" providerId="OAuth2" clId="{C561AD41-49CF-1243-A0D1-65990688BCEE}"/>
    <pc:docChg chg="undo custSel addSld delSld modSld">
      <pc:chgData name="Andrej Bogdanov" userId="51811781_tp_dropbox" providerId="OAuth2" clId="{C561AD41-49CF-1243-A0D1-65990688BCEE}" dt="2020-03-02T02:41:38.803" v="131" actId="7634"/>
      <pc:docMkLst>
        <pc:docMk/>
      </pc:docMkLst>
      <pc:sldChg chg="addSp delSp modSp">
        <pc:chgData name="Andrej Bogdanov" userId="51811781_tp_dropbox" providerId="OAuth2" clId="{C561AD41-49CF-1243-A0D1-65990688BCEE}" dt="2020-02-24T02:22:14.126" v="3"/>
        <pc:sldMkLst>
          <pc:docMk/>
          <pc:sldMk cId="3092900761" sldId="274"/>
        </pc:sldMkLst>
        <pc:inkChg chg="add del mod modStrokes">
          <ac:chgData name="Andrej Bogdanov" userId="51811781_tp_dropbox" providerId="OAuth2" clId="{C561AD41-49CF-1243-A0D1-65990688BCEE}" dt="2020-02-24T02:22:14.126" v="3"/>
          <ac:inkMkLst>
            <pc:docMk/>
            <pc:sldMk cId="3092900761" sldId="274"/>
            <ac:inkMk id="3" creationId="{46E90EA5-0458-8641-9C7E-2B3ACAFFABFE}"/>
          </ac:inkMkLst>
        </pc:inkChg>
      </pc:sldChg>
      <pc:sldChg chg="addSp delSp">
        <pc:chgData name="Andrej Bogdanov" userId="51811781_tp_dropbox" providerId="OAuth2" clId="{C561AD41-49CF-1243-A0D1-65990688BCEE}" dt="2020-02-26T03:43:58.760" v="73"/>
        <pc:sldMkLst>
          <pc:docMk/>
          <pc:sldMk cId="399280977" sldId="275"/>
        </pc:sldMkLst>
        <pc:inkChg chg="add del">
          <ac:chgData name="Andrej Bogdanov" userId="51811781_tp_dropbox" providerId="OAuth2" clId="{C561AD41-49CF-1243-A0D1-65990688BCEE}" dt="2020-02-26T03:43:58.760" v="73"/>
          <ac:inkMkLst>
            <pc:docMk/>
            <pc:sldMk cId="399280977" sldId="275"/>
            <ac:inkMk id="4" creationId="{8A0863E7-C601-FB49-9665-6A944DEA096D}"/>
          </ac:inkMkLst>
        </pc:inkChg>
      </pc:sldChg>
      <pc:sldChg chg="addSp">
        <pc:chgData name="Andrej Bogdanov" userId="51811781_tp_dropbox" providerId="OAuth2" clId="{C561AD41-49CF-1243-A0D1-65990688BCEE}" dt="2020-02-24T02:30:51.413" v="4" actId="7634"/>
        <pc:sldMkLst>
          <pc:docMk/>
          <pc:sldMk cId="1603085136" sldId="276"/>
        </pc:sldMkLst>
        <pc:inkChg chg="add">
          <ac:chgData name="Andrej Bogdanov" userId="51811781_tp_dropbox" providerId="OAuth2" clId="{C561AD41-49CF-1243-A0D1-65990688BCEE}" dt="2020-02-24T02:30:51.413" v="4" actId="7634"/>
          <ac:inkMkLst>
            <pc:docMk/>
            <pc:sldMk cId="1603085136" sldId="276"/>
            <ac:inkMk id="3" creationId="{6B5D4AAE-CCAB-FB4A-A9CD-EB95B627546B}"/>
          </ac:inkMkLst>
        </pc:inkChg>
      </pc:sldChg>
      <pc:sldChg chg="addSp">
        <pc:chgData name="Andrej Bogdanov" userId="51811781_tp_dropbox" providerId="OAuth2" clId="{C561AD41-49CF-1243-A0D1-65990688BCEE}" dt="2020-02-24T02:30:51.413" v="4" actId="7634"/>
        <pc:sldMkLst>
          <pc:docMk/>
          <pc:sldMk cId="3102756751" sldId="277"/>
        </pc:sldMkLst>
        <pc:inkChg chg="add">
          <ac:chgData name="Andrej Bogdanov" userId="51811781_tp_dropbox" providerId="OAuth2" clId="{C561AD41-49CF-1243-A0D1-65990688BCEE}" dt="2020-02-24T02:30:51.413" v="4" actId="7634"/>
          <ac:inkMkLst>
            <pc:docMk/>
            <pc:sldMk cId="3102756751" sldId="277"/>
            <ac:inkMk id="3" creationId="{5DE1CFD5-258F-3C4B-B164-5FBF83BE9C1F}"/>
          </ac:inkMkLst>
        </pc:inkChg>
      </pc:sldChg>
      <pc:sldChg chg="addSp">
        <pc:chgData name="Andrej Bogdanov" userId="51811781_tp_dropbox" providerId="OAuth2" clId="{C561AD41-49CF-1243-A0D1-65990688BCEE}" dt="2020-02-24T02:30:51.413" v="4" actId="7634"/>
        <pc:sldMkLst>
          <pc:docMk/>
          <pc:sldMk cId="3831725875" sldId="278"/>
        </pc:sldMkLst>
        <pc:inkChg chg="add">
          <ac:chgData name="Andrej Bogdanov" userId="51811781_tp_dropbox" providerId="OAuth2" clId="{C561AD41-49CF-1243-A0D1-65990688BCEE}" dt="2020-02-24T02:30:51.413" v="4" actId="7634"/>
          <ac:inkMkLst>
            <pc:docMk/>
            <pc:sldMk cId="3831725875" sldId="278"/>
            <ac:inkMk id="3" creationId="{D157DB8B-122B-1248-803D-F23E58EB8126}"/>
          </ac:inkMkLst>
        </pc:inkChg>
      </pc:sldChg>
      <pc:sldChg chg="addSp modSp">
        <pc:chgData name="Andrej Bogdanov" userId="51811781_tp_dropbox" providerId="OAuth2" clId="{C561AD41-49CF-1243-A0D1-65990688BCEE}" dt="2020-02-24T02:31:12.637" v="5" actId="1076"/>
        <pc:sldMkLst>
          <pc:docMk/>
          <pc:sldMk cId="1084490455" sldId="279"/>
        </pc:sldMkLst>
        <pc:inkChg chg="add mod">
          <ac:chgData name="Andrej Bogdanov" userId="51811781_tp_dropbox" providerId="OAuth2" clId="{C561AD41-49CF-1243-A0D1-65990688BCEE}" dt="2020-02-24T02:31:12.637" v="5" actId="1076"/>
          <ac:inkMkLst>
            <pc:docMk/>
            <pc:sldMk cId="1084490455" sldId="279"/>
            <ac:inkMk id="2" creationId="{09AB1571-B966-AA47-94A9-C2DC18EF6BBA}"/>
          </ac:inkMkLst>
        </pc:inkChg>
      </pc:sldChg>
      <pc:sldChg chg="addSp modSp">
        <pc:chgData name="Andrej Bogdanov" userId="51811781_tp_dropbox" providerId="OAuth2" clId="{C561AD41-49CF-1243-A0D1-65990688BCEE}" dt="2020-02-26T03:43:51.917" v="72"/>
        <pc:sldMkLst>
          <pc:docMk/>
          <pc:sldMk cId="1639507249" sldId="280"/>
        </pc:sldMkLst>
        <pc:inkChg chg="add">
          <ac:chgData name="Andrej Bogdanov" userId="51811781_tp_dropbox" providerId="OAuth2" clId="{C561AD41-49CF-1243-A0D1-65990688BCEE}" dt="2020-02-26T01:40:12.259" v="7" actId="22"/>
          <ac:inkMkLst>
            <pc:docMk/>
            <pc:sldMk cId="1639507249" sldId="280"/>
            <ac:inkMk id="2" creationId="{529ED677-6528-4346-8C6D-DE17ED16D917}"/>
          </ac:inkMkLst>
        </pc:inkChg>
        <pc:inkChg chg="add mod modStrokes">
          <ac:chgData name="Andrej Bogdanov" userId="51811781_tp_dropbox" providerId="OAuth2" clId="{C561AD41-49CF-1243-A0D1-65990688BCEE}" dt="2020-02-26T03:43:51.917" v="72"/>
          <ac:inkMkLst>
            <pc:docMk/>
            <pc:sldMk cId="1639507249" sldId="280"/>
            <ac:inkMk id="5" creationId="{55E490D7-7F58-F440-A559-4285D65D9292}"/>
          </ac:inkMkLst>
        </pc:inkChg>
      </pc:sldChg>
      <pc:sldChg chg="addSp delSp modSp">
        <pc:chgData name="Andrej Bogdanov" userId="51811781_tp_dropbox" providerId="OAuth2" clId="{C561AD41-49CF-1243-A0D1-65990688BCEE}" dt="2020-02-26T03:46:32.673" v="81" actId="7634"/>
        <pc:sldMkLst>
          <pc:docMk/>
          <pc:sldMk cId="2021303658" sldId="281"/>
        </pc:sldMkLst>
        <pc:inkChg chg="add del mod modStrokes">
          <ac:chgData name="Andrej Bogdanov" userId="51811781_tp_dropbox" providerId="OAuth2" clId="{C561AD41-49CF-1243-A0D1-65990688BCEE}" dt="2020-02-26T03:44:46.816" v="80"/>
          <ac:inkMkLst>
            <pc:docMk/>
            <pc:sldMk cId="2021303658" sldId="281"/>
            <ac:inkMk id="3" creationId="{A3ECC639-11DD-3F4F-803E-6234E1E9FDB1}"/>
          </ac:inkMkLst>
        </pc:inkChg>
        <pc:inkChg chg="add">
          <ac:chgData name="Andrej Bogdanov" userId="51811781_tp_dropbox" providerId="OAuth2" clId="{C561AD41-49CF-1243-A0D1-65990688BCEE}" dt="2020-02-26T03:46:32.673" v="81" actId="7634"/>
          <ac:inkMkLst>
            <pc:docMk/>
            <pc:sldMk cId="2021303658" sldId="281"/>
            <ac:inkMk id="4" creationId="{AEA7C76C-CDDF-B542-9C70-657D63E97A17}"/>
          </ac:inkMkLst>
        </pc:inkChg>
      </pc:sldChg>
      <pc:sldChg chg="addSp modSp">
        <pc:chgData name="Andrej Bogdanov" userId="51811781_tp_dropbox" providerId="OAuth2" clId="{C561AD41-49CF-1243-A0D1-65990688BCEE}" dt="2020-02-26T03:44:26.322" v="78"/>
        <pc:sldMkLst>
          <pc:docMk/>
          <pc:sldMk cId="180715161" sldId="282"/>
        </pc:sldMkLst>
        <pc:inkChg chg="add mod modStrokes">
          <ac:chgData name="Andrej Bogdanov" userId="51811781_tp_dropbox" providerId="OAuth2" clId="{C561AD41-49CF-1243-A0D1-65990688BCEE}" dt="2020-02-26T03:44:26.322" v="78"/>
          <ac:inkMkLst>
            <pc:docMk/>
            <pc:sldMk cId="180715161" sldId="282"/>
            <ac:inkMk id="3" creationId="{5EA85271-A878-8C49-8AED-CB9ADA593DD1}"/>
          </ac:inkMkLst>
        </pc:inkChg>
        <pc:inkChg chg="add mod">
          <ac:chgData name="Andrej Bogdanov" userId="51811781_tp_dropbox" providerId="OAuth2" clId="{C561AD41-49CF-1243-A0D1-65990688BCEE}" dt="2020-02-26T03:44:18.070" v="76" actId="1076"/>
          <ac:inkMkLst>
            <pc:docMk/>
            <pc:sldMk cId="180715161" sldId="282"/>
            <ac:inkMk id="5" creationId="{97F580C9-7F6A-774C-BD58-B0E07F4D524B}"/>
          </ac:inkMkLst>
        </pc:inkChg>
        <pc:inkChg chg="add mod">
          <ac:chgData name="Andrej Bogdanov" userId="51811781_tp_dropbox" providerId="OAuth2" clId="{C561AD41-49CF-1243-A0D1-65990688BCEE}" dt="2020-02-26T03:44:18.070" v="76" actId="1076"/>
          <ac:inkMkLst>
            <pc:docMk/>
            <pc:sldMk cId="180715161" sldId="282"/>
            <ac:inkMk id="6" creationId="{2A9FC68B-1115-FC41-84F1-A0E18894D54B}"/>
          </ac:inkMkLst>
        </pc:inkChg>
        <pc:inkChg chg="add mod modStrokes">
          <ac:chgData name="Andrej Bogdanov" userId="51811781_tp_dropbox" providerId="OAuth2" clId="{C561AD41-49CF-1243-A0D1-65990688BCEE}" dt="2020-02-26T03:44:26.314" v="77"/>
          <ac:inkMkLst>
            <pc:docMk/>
            <pc:sldMk cId="180715161" sldId="282"/>
            <ac:inkMk id="7" creationId="{A845F6A0-58BA-5847-A4C8-24D1780620DD}"/>
          </ac:inkMkLst>
        </pc:inkChg>
      </pc:sldChg>
      <pc:sldChg chg="addSp delSp modSp">
        <pc:chgData name="Andrej Bogdanov" userId="51811781_tp_dropbox" providerId="OAuth2" clId="{C561AD41-49CF-1243-A0D1-65990688BCEE}" dt="2020-02-26T03:48:56.845" v="93"/>
        <pc:sldMkLst>
          <pc:docMk/>
          <pc:sldMk cId="4231503156" sldId="283"/>
        </pc:sldMkLst>
        <pc:inkChg chg="add del mod modStrokes">
          <ac:chgData name="Andrej Bogdanov" userId="51811781_tp_dropbox" providerId="OAuth2" clId="{C561AD41-49CF-1243-A0D1-65990688BCEE}" dt="2020-02-26T03:48:56.845" v="93"/>
          <ac:inkMkLst>
            <pc:docMk/>
            <pc:sldMk cId="4231503156" sldId="283"/>
            <ac:inkMk id="5" creationId="{C64421CA-42BC-E34E-800A-EE1712A7F418}"/>
          </ac:inkMkLst>
        </pc:inkChg>
      </pc:sldChg>
      <pc:sldChg chg="addSp modSp mod modClrScheme chgLayout">
        <pc:chgData name="Andrej Bogdanov" userId="51811781_tp_dropbox" providerId="OAuth2" clId="{C561AD41-49CF-1243-A0D1-65990688BCEE}" dt="2020-02-26T03:48:32.664" v="88" actId="7634"/>
        <pc:sldMkLst>
          <pc:docMk/>
          <pc:sldMk cId="1703788892" sldId="285"/>
        </pc:sldMkLst>
        <pc:inkChg chg="add mod modStrokes">
          <ac:chgData name="Andrej Bogdanov" userId="51811781_tp_dropbox" providerId="OAuth2" clId="{C561AD41-49CF-1243-A0D1-65990688BCEE}" dt="2020-02-26T03:47:37.492" v="87"/>
          <ac:inkMkLst>
            <pc:docMk/>
            <pc:sldMk cId="1703788892" sldId="285"/>
            <ac:inkMk id="2" creationId="{E9866484-E48E-9B4E-A4E2-E6ED59339679}"/>
          </ac:inkMkLst>
        </pc:inkChg>
        <pc:inkChg chg="add mod">
          <ac:chgData name="Andrej Bogdanov" userId="51811781_tp_dropbox" providerId="OAuth2" clId="{C561AD41-49CF-1243-A0D1-65990688BCEE}" dt="2020-02-26T03:47:30.828" v="86" actId="1076"/>
          <ac:inkMkLst>
            <pc:docMk/>
            <pc:sldMk cId="1703788892" sldId="285"/>
            <ac:inkMk id="11" creationId="{0B401BDF-760E-2043-8E37-CBE1EBD7B08A}"/>
          </ac:inkMkLst>
        </pc:inkChg>
        <pc:inkChg chg="add">
          <ac:chgData name="Andrej Bogdanov" userId="51811781_tp_dropbox" providerId="OAuth2" clId="{C561AD41-49CF-1243-A0D1-65990688BCEE}" dt="2020-02-26T03:48:32.664" v="88" actId="7634"/>
          <ac:inkMkLst>
            <pc:docMk/>
            <pc:sldMk cId="1703788892" sldId="285"/>
            <ac:inkMk id="19" creationId="{5A03C3B2-6990-4744-8197-D90B2B8BD2D9}"/>
          </ac:inkMkLst>
        </pc:inkChg>
      </pc:sldChg>
      <pc:sldChg chg="addSp modSp">
        <pc:chgData name="Andrej Bogdanov" userId="51811781_tp_dropbox" providerId="OAuth2" clId="{C561AD41-49CF-1243-A0D1-65990688BCEE}" dt="2020-02-26T03:43:37.324" v="68" actId="7634"/>
        <pc:sldMkLst>
          <pc:docMk/>
          <pc:sldMk cId="923242475" sldId="286"/>
        </pc:sldMkLst>
        <pc:inkChg chg="add mod modStrokes">
          <ac:chgData name="Andrej Bogdanov" userId="51811781_tp_dropbox" providerId="OAuth2" clId="{C561AD41-49CF-1243-A0D1-65990688BCEE}" dt="2020-02-26T03:42:54.942" v="67"/>
          <ac:inkMkLst>
            <pc:docMk/>
            <pc:sldMk cId="923242475" sldId="286"/>
            <ac:inkMk id="4" creationId="{4FA13ABA-FBAD-434F-8901-B1EAFF177626}"/>
          </ac:inkMkLst>
        </pc:inkChg>
        <pc:inkChg chg="add">
          <ac:chgData name="Andrej Bogdanov" userId="51811781_tp_dropbox" providerId="OAuth2" clId="{C561AD41-49CF-1243-A0D1-65990688BCEE}" dt="2020-02-26T03:42:48.096" v="66" actId="7634"/>
          <ac:inkMkLst>
            <pc:docMk/>
            <pc:sldMk cId="923242475" sldId="286"/>
            <ac:inkMk id="5" creationId="{327AECC7-09D3-BA46-94DA-144E5700CF62}"/>
          </ac:inkMkLst>
        </pc:inkChg>
        <pc:inkChg chg="add">
          <ac:chgData name="Andrej Bogdanov" userId="51811781_tp_dropbox" providerId="OAuth2" clId="{C561AD41-49CF-1243-A0D1-65990688BCEE}" dt="2020-02-26T03:43:37.324" v="68" actId="7634"/>
          <ac:inkMkLst>
            <pc:docMk/>
            <pc:sldMk cId="923242475" sldId="286"/>
            <ac:inkMk id="6" creationId="{7FC70EEF-E0EF-E64F-A142-8F5F16ED1587}"/>
          </ac:inkMkLst>
        </pc:inkChg>
      </pc:sldChg>
      <pc:sldChg chg="addSp">
        <pc:chgData name="Andrej Bogdanov" userId="51811781_tp_dropbox" providerId="OAuth2" clId="{C561AD41-49CF-1243-A0D1-65990688BCEE}" dt="2020-02-26T02:14:24.685" v="17" actId="7634"/>
        <pc:sldMkLst>
          <pc:docMk/>
          <pc:sldMk cId="1672528523" sldId="287"/>
        </pc:sldMkLst>
        <pc:inkChg chg="add">
          <ac:chgData name="Andrej Bogdanov" userId="51811781_tp_dropbox" providerId="OAuth2" clId="{C561AD41-49CF-1243-A0D1-65990688BCEE}" dt="2020-02-26T02:14:24.685" v="17" actId="7634"/>
          <ac:inkMkLst>
            <pc:docMk/>
            <pc:sldMk cId="1672528523" sldId="287"/>
            <ac:inkMk id="3" creationId="{280C91F2-A48A-4F49-A8AC-92C2ADB2FCFA}"/>
          </ac:inkMkLst>
        </pc:inkChg>
      </pc:sldChg>
      <pc:sldChg chg="addSp modSp">
        <pc:chgData name="Andrej Bogdanov" userId="51811781_tp_dropbox" providerId="OAuth2" clId="{C561AD41-49CF-1243-A0D1-65990688BCEE}" dt="2020-02-26T03:41:39.625" v="65"/>
        <pc:sldMkLst>
          <pc:docMk/>
          <pc:sldMk cId="3094390737" sldId="288"/>
        </pc:sldMkLst>
        <pc:inkChg chg="add mod modStrokes">
          <ac:chgData name="Andrej Bogdanov" userId="51811781_tp_dropbox" providerId="OAuth2" clId="{C561AD41-49CF-1243-A0D1-65990688BCEE}" dt="2020-02-26T03:39:03.148" v="63"/>
          <ac:inkMkLst>
            <pc:docMk/>
            <pc:sldMk cId="3094390737" sldId="288"/>
            <ac:inkMk id="3" creationId="{7FEC40E5-C32F-F248-9FB3-1105F0B2EAD0}"/>
          </ac:inkMkLst>
        </pc:inkChg>
        <pc:inkChg chg="add mod modStrokes">
          <ac:chgData name="Andrej Bogdanov" userId="51811781_tp_dropbox" providerId="OAuth2" clId="{C561AD41-49CF-1243-A0D1-65990688BCEE}" dt="2020-02-26T03:41:39.625" v="65"/>
          <ac:inkMkLst>
            <pc:docMk/>
            <pc:sldMk cId="3094390737" sldId="288"/>
            <ac:inkMk id="4" creationId="{FF08DCE1-E5B1-4844-A762-2C8F143BEFCA}"/>
          </ac:inkMkLst>
        </pc:inkChg>
      </pc:sldChg>
      <pc:sldChg chg="addSp">
        <pc:chgData name="Andrej Bogdanov" userId="51811781_tp_dropbox" providerId="OAuth2" clId="{C561AD41-49CF-1243-A0D1-65990688BCEE}" dt="2020-02-26T02:46:47.170" v="18" actId="7634"/>
        <pc:sldMkLst>
          <pc:docMk/>
          <pc:sldMk cId="3167990127" sldId="294"/>
        </pc:sldMkLst>
        <pc:inkChg chg="add">
          <ac:chgData name="Andrej Bogdanov" userId="51811781_tp_dropbox" providerId="OAuth2" clId="{C561AD41-49CF-1243-A0D1-65990688BCEE}" dt="2020-02-26T02:46:47.170" v="18" actId="7634"/>
          <ac:inkMkLst>
            <pc:docMk/>
            <pc:sldMk cId="3167990127" sldId="294"/>
            <ac:inkMk id="3" creationId="{D75DB6B0-ACCA-F44E-9D7F-3F675E597E31}"/>
          </ac:inkMkLst>
        </pc:inkChg>
      </pc:sldChg>
      <pc:sldChg chg="addSp modSp">
        <pc:chgData name="Andrej Bogdanov" userId="51811781_tp_dropbox" providerId="OAuth2" clId="{C561AD41-49CF-1243-A0D1-65990688BCEE}" dt="2020-02-26T04:00:52.012" v="114" actId="1076"/>
        <pc:sldMkLst>
          <pc:docMk/>
          <pc:sldMk cId="3037751846" sldId="295"/>
        </pc:sldMkLst>
        <pc:spChg chg="mod">
          <ac:chgData name="Andrej Bogdanov" userId="51811781_tp_dropbox" providerId="OAuth2" clId="{C561AD41-49CF-1243-A0D1-65990688BCEE}" dt="2020-02-26T04:00:52.012" v="114" actId="1076"/>
          <ac:spMkLst>
            <pc:docMk/>
            <pc:sldMk cId="3037751846" sldId="295"/>
            <ac:spMk id="6" creationId="{633F7371-A8AF-F442-8F4C-AEC08DA85760}"/>
          </ac:spMkLst>
        </pc:spChg>
        <pc:inkChg chg="add mod modStrokes">
          <ac:chgData name="Andrej Bogdanov" userId="51811781_tp_dropbox" providerId="OAuth2" clId="{C561AD41-49CF-1243-A0D1-65990688BCEE}" dt="2020-02-26T03:49:38.840" v="95"/>
          <ac:inkMkLst>
            <pc:docMk/>
            <pc:sldMk cId="3037751846" sldId="295"/>
            <ac:inkMk id="3" creationId="{692EE02D-FFEA-3642-ADB5-A6016C883E84}"/>
          </ac:inkMkLst>
        </pc:inkChg>
        <pc:inkChg chg="add mod">
          <ac:chgData name="Andrej Bogdanov" userId="51811781_tp_dropbox" providerId="OAuth2" clId="{C561AD41-49CF-1243-A0D1-65990688BCEE}" dt="2020-02-26T04:00:06.638" v="110" actId="1076"/>
          <ac:inkMkLst>
            <pc:docMk/>
            <pc:sldMk cId="3037751846" sldId="295"/>
            <ac:inkMk id="4" creationId="{033D1C80-2C4B-7A4D-AB16-9AE11B352498}"/>
          </ac:inkMkLst>
        </pc:inkChg>
        <pc:inkChg chg="mod modStrokes">
          <ac:chgData name="Andrej Bogdanov" userId="51811781_tp_dropbox" providerId="OAuth2" clId="{C561AD41-49CF-1243-A0D1-65990688BCEE}" dt="2020-02-26T04:00:06.638" v="110" actId="1076"/>
          <ac:inkMkLst>
            <pc:docMk/>
            <pc:sldMk cId="3037751846" sldId="295"/>
            <ac:inkMk id="7" creationId="{CF98F01A-D10F-3B45-8877-D1808CA0A8DB}"/>
          </ac:inkMkLst>
        </pc:inkChg>
      </pc:sldChg>
      <pc:sldChg chg="addSp delSp modSp">
        <pc:chgData name="Andrej Bogdanov" userId="51811781_tp_dropbox" providerId="OAuth2" clId="{C561AD41-49CF-1243-A0D1-65990688BCEE}" dt="2020-02-26T03:50:14.117" v="97"/>
        <pc:sldMkLst>
          <pc:docMk/>
          <pc:sldMk cId="3201004639" sldId="296"/>
        </pc:sldMkLst>
        <pc:inkChg chg="add del mod modStrokes">
          <ac:chgData name="Andrej Bogdanov" userId="51811781_tp_dropbox" providerId="OAuth2" clId="{C561AD41-49CF-1243-A0D1-65990688BCEE}" dt="2020-02-26T03:50:14.117" v="97"/>
          <ac:inkMkLst>
            <pc:docMk/>
            <pc:sldMk cId="3201004639" sldId="296"/>
            <ac:inkMk id="2" creationId="{BD46C99E-F08D-174C-B78F-E91AB4D30AB8}"/>
          </ac:inkMkLst>
        </pc:inkChg>
      </pc:sldChg>
      <pc:sldChg chg="addSp delSp modSp">
        <pc:chgData name="Andrej Bogdanov" userId="51811781_tp_dropbox" providerId="OAuth2" clId="{C561AD41-49CF-1243-A0D1-65990688BCEE}" dt="2020-02-26T03:25:09.288" v="32" actId="7634"/>
        <pc:sldMkLst>
          <pc:docMk/>
          <pc:sldMk cId="1574227773" sldId="297"/>
        </pc:sldMkLst>
        <pc:inkChg chg="add mod modStrokes">
          <ac:chgData name="Andrej Bogdanov" userId="51811781_tp_dropbox" providerId="OAuth2" clId="{C561AD41-49CF-1243-A0D1-65990688BCEE}" dt="2020-02-26T03:24:54.856" v="31"/>
          <ac:inkMkLst>
            <pc:docMk/>
            <pc:sldMk cId="1574227773" sldId="297"/>
            <ac:inkMk id="4" creationId="{E8718CD1-61B4-A445-9005-1BD7A4467598}"/>
          </ac:inkMkLst>
        </pc:inkChg>
        <pc:inkChg chg="add del">
          <ac:chgData name="Andrej Bogdanov" userId="51811781_tp_dropbox" providerId="OAuth2" clId="{C561AD41-49CF-1243-A0D1-65990688BCEE}" dt="2020-02-26T03:24:54.844" v="30"/>
          <ac:inkMkLst>
            <pc:docMk/>
            <pc:sldMk cId="1574227773" sldId="297"/>
            <ac:inkMk id="5" creationId="{55F3CCB5-4498-9347-B28A-5615F726243B}"/>
          </ac:inkMkLst>
        </pc:inkChg>
        <pc:inkChg chg="add">
          <ac:chgData name="Andrej Bogdanov" userId="51811781_tp_dropbox" providerId="OAuth2" clId="{C561AD41-49CF-1243-A0D1-65990688BCEE}" dt="2020-02-26T03:25:09.288" v="32" actId="7634"/>
          <ac:inkMkLst>
            <pc:docMk/>
            <pc:sldMk cId="1574227773" sldId="297"/>
            <ac:inkMk id="6" creationId="{16A7DB84-0CF0-AD41-A2B3-69C580AEE81C}"/>
          </ac:inkMkLst>
        </pc:inkChg>
      </pc:sldChg>
      <pc:sldChg chg="addSp">
        <pc:chgData name="Andrej Bogdanov" userId="51811781_tp_dropbox" providerId="OAuth2" clId="{C561AD41-49CF-1243-A0D1-65990688BCEE}" dt="2020-02-26T02:46:47.170" v="18" actId="7634"/>
        <pc:sldMkLst>
          <pc:docMk/>
          <pc:sldMk cId="3191164337" sldId="298"/>
        </pc:sldMkLst>
        <pc:inkChg chg="add">
          <ac:chgData name="Andrej Bogdanov" userId="51811781_tp_dropbox" providerId="OAuth2" clId="{C561AD41-49CF-1243-A0D1-65990688BCEE}" dt="2020-02-26T02:46:47.170" v="18" actId="7634"/>
          <ac:inkMkLst>
            <pc:docMk/>
            <pc:sldMk cId="3191164337" sldId="298"/>
            <ac:inkMk id="2" creationId="{AAC17011-7736-2D4E-8B34-7D0491AA265D}"/>
          </ac:inkMkLst>
        </pc:inkChg>
      </pc:sldChg>
      <pc:sldChg chg="del">
        <pc:chgData name="Andrej Bogdanov" userId="51811781_tp_dropbox" providerId="OAuth2" clId="{C561AD41-49CF-1243-A0D1-65990688BCEE}" dt="2020-02-26T03:49:08.359" v="94" actId="2696"/>
        <pc:sldMkLst>
          <pc:docMk/>
          <pc:sldMk cId="3785490273" sldId="299"/>
        </pc:sldMkLst>
      </pc:sldChg>
      <pc:sldChg chg="addSp delSp">
        <pc:chgData name="Andrej Bogdanov" userId="51811781_tp_dropbox" providerId="OAuth2" clId="{C561AD41-49CF-1243-A0D1-65990688BCEE}" dt="2020-02-26T03:27:44.724" v="39"/>
        <pc:sldMkLst>
          <pc:docMk/>
          <pc:sldMk cId="3975128846" sldId="300"/>
        </pc:sldMkLst>
        <pc:inkChg chg="add del">
          <ac:chgData name="Andrej Bogdanov" userId="51811781_tp_dropbox" providerId="OAuth2" clId="{C561AD41-49CF-1243-A0D1-65990688BCEE}" dt="2020-02-26T03:27:44.724" v="39"/>
          <ac:inkMkLst>
            <pc:docMk/>
            <pc:sldMk cId="3975128846" sldId="300"/>
            <ac:inkMk id="4" creationId="{A68BDDA8-4582-3243-92D4-4B4778AD76C1}"/>
          </ac:inkMkLst>
        </pc:inkChg>
      </pc:sldChg>
      <pc:sldChg chg="addSp">
        <pc:chgData name="Andrej Bogdanov" userId="51811781_tp_dropbox" providerId="OAuth2" clId="{C561AD41-49CF-1243-A0D1-65990688BCEE}" dt="2020-02-26T03:05:07.900" v="21" actId="7634"/>
        <pc:sldMkLst>
          <pc:docMk/>
          <pc:sldMk cId="1464172245" sldId="301"/>
        </pc:sldMkLst>
        <pc:inkChg chg="add">
          <ac:chgData name="Andrej Bogdanov" userId="51811781_tp_dropbox" providerId="OAuth2" clId="{C561AD41-49CF-1243-A0D1-65990688BCEE}" dt="2020-02-26T03:05:07.900" v="21" actId="7634"/>
          <ac:inkMkLst>
            <pc:docMk/>
            <pc:sldMk cId="1464172245" sldId="301"/>
            <ac:inkMk id="3" creationId="{05AECE73-716E-8340-9545-3D46A84C9D2F}"/>
          </ac:inkMkLst>
        </pc:inkChg>
      </pc:sldChg>
      <pc:sldChg chg="addSp">
        <pc:chgData name="Andrej Bogdanov" userId="51811781_tp_dropbox" providerId="OAuth2" clId="{C561AD41-49CF-1243-A0D1-65990688BCEE}" dt="2020-02-26T03:05:07.900" v="21" actId="7634"/>
        <pc:sldMkLst>
          <pc:docMk/>
          <pc:sldMk cId="2105609910" sldId="303"/>
        </pc:sldMkLst>
        <pc:inkChg chg="add">
          <ac:chgData name="Andrej Bogdanov" userId="51811781_tp_dropbox" providerId="OAuth2" clId="{C561AD41-49CF-1243-A0D1-65990688BCEE}" dt="2020-02-26T03:05:07.900" v="21" actId="7634"/>
          <ac:inkMkLst>
            <pc:docMk/>
            <pc:sldMk cId="2105609910" sldId="303"/>
            <ac:inkMk id="3" creationId="{B9A2F94C-F7B5-B948-A2E8-0AD0F869E308}"/>
          </ac:inkMkLst>
        </pc:inkChg>
      </pc:sldChg>
      <pc:sldChg chg="addSp modSp">
        <pc:chgData name="Andrej Bogdanov" userId="51811781_tp_dropbox" providerId="OAuth2" clId="{C561AD41-49CF-1243-A0D1-65990688BCEE}" dt="2020-02-26T03:28:07.523" v="42" actId="1076"/>
        <pc:sldMkLst>
          <pc:docMk/>
          <pc:sldMk cId="75708681" sldId="304"/>
        </pc:sldMkLst>
        <pc:inkChg chg="add mod modStrokes">
          <ac:chgData name="Andrej Bogdanov" userId="51811781_tp_dropbox" providerId="OAuth2" clId="{C561AD41-49CF-1243-A0D1-65990688BCEE}" dt="2020-02-26T03:28:07.523" v="42" actId="1076"/>
          <ac:inkMkLst>
            <pc:docMk/>
            <pc:sldMk cId="75708681" sldId="304"/>
            <ac:inkMk id="3" creationId="{24B0CC4C-F02D-7D45-8BFB-99CDDCE9F444}"/>
          </ac:inkMkLst>
        </pc:inkChg>
      </pc:sldChg>
      <pc:sldChg chg="addSp delSp">
        <pc:chgData name="Andrej Bogdanov" userId="51811781_tp_dropbox" providerId="OAuth2" clId="{C561AD41-49CF-1243-A0D1-65990688BCEE}" dt="2020-02-26T03:28:14.474" v="43" actId="478"/>
        <pc:sldMkLst>
          <pc:docMk/>
          <pc:sldMk cId="3261346367" sldId="305"/>
        </pc:sldMkLst>
        <pc:inkChg chg="add del">
          <ac:chgData name="Andrej Bogdanov" userId="51811781_tp_dropbox" providerId="OAuth2" clId="{C561AD41-49CF-1243-A0D1-65990688BCEE}" dt="2020-02-26T03:28:14.474" v="43" actId="478"/>
          <ac:inkMkLst>
            <pc:docMk/>
            <pc:sldMk cId="3261346367" sldId="305"/>
            <ac:inkMk id="3" creationId="{32B61BE0-DE9E-E748-A5D1-DB4A1BA6D79F}"/>
          </ac:inkMkLst>
        </pc:inkChg>
      </pc:sldChg>
      <pc:sldChg chg="addSp delSp modSp">
        <pc:chgData name="Andrej Bogdanov" userId="51811781_tp_dropbox" providerId="OAuth2" clId="{C561AD41-49CF-1243-A0D1-65990688BCEE}" dt="2020-02-26T03:32:30.983" v="48" actId="7634"/>
        <pc:sldMkLst>
          <pc:docMk/>
          <pc:sldMk cId="752696874" sldId="306"/>
        </pc:sldMkLst>
        <pc:inkChg chg="add mod modStrokes">
          <ac:chgData name="Andrej Bogdanov" userId="51811781_tp_dropbox" providerId="OAuth2" clId="{C561AD41-49CF-1243-A0D1-65990688BCEE}" dt="2020-02-26T03:29:52.753" v="47"/>
          <ac:inkMkLst>
            <pc:docMk/>
            <pc:sldMk cId="752696874" sldId="306"/>
            <ac:inkMk id="3" creationId="{0AB7FA9C-8327-2641-A13D-8EA91138342B}"/>
          </ac:inkMkLst>
        </pc:inkChg>
        <pc:inkChg chg="add del mod modStrokes">
          <ac:chgData name="Andrej Bogdanov" userId="51811781_tp_dropbox" providerId="OAuth2" clId="{C561AD41-49CF-1243-A0D1-65990688BCEE}" dt="2020-02-26T03:29:52.745" v="46"/>
          <ac:inkMkLst>
            <pc:docMk/>
            <pc:sldMk cId="752696874" sldId="306"/>
            <ac:inkMk id="5" creationId="{2167CA02-E9CE-664A-8220-E2D34372B87C}"/>
          </ac:inkMkLst>
        </pc:inkChg>
        <pc:inkChg chg="add">
          <ac:chgData name="Andrej Bogdanov" userId="51811781_tp_dropbox" providerId="OAuth2" clId="{C561AD41-49CF-1243-A0D1-65990688BCEE}" dt="2020-02-26T03:32:30.983" v="48" actId="7634"/>
          <ac:inkMkLst>
            <pc:docMk/>
            <pc:sldMk cId="752696874" sldId="306"/>
            <ac:inkMk id="7" creationId="{37A73CBB-E2F2-9841-A83F-86B558622B91}"/>
          </ac:inkMkLst>
        </pc:inkChg>
      </pc:sldChg>
      <pc:sldChg chg="addSp delSp">
        <pc:chgData name="Andrej Bogdanov" userId="51811781_tp_dropbox" providerId="OAuth2" clId="{C561AD41-49CF-1243-A0D1-65990688BCEE}" dt="2020-02-26T03:32:35.476" v="49"/>
        <pc:sldMkLst>
          <pc:docMk/>
          <pc:sldMk cId="304694151" sldId="307"/>
        </pc:sldMkLst>
        <pc:inkChg chg="add del">
          <ac:chgData name="Andrej Bogdanov" userId="51811781_tp_dropbox" providerId="OAuth2" clId="{C561AD41-49CF-1243-A0D1-65990688BCEE}" dt="2020-02-26T03:32:35.476" v="49"/>
          <ac:inkMkLst>
            <pc:docMk/>
            <pc:sldMk cId="304694151" sldId="307"/>
            <ac:inkMk id="3" creationId="{FF6383F1-AE74-8C4A-ACBB-EFB922240800}"/>
          </ac:inkMkLst>
        </pc:inkChg>
      </pc:sldChg>
      <pc:sldChg chg="addSp modSp">
        <pc:chgData name="Andrej Bogdanov" userId="51811781_tp_dropbox" providerId="OAuth2" clId="{C561AD41-49CF-1243-A0D1-65990688BCEE}" dt="2020-03-02T01:51:59.888" v="115" actId="7634"/>
        <pc:sldMkLst>
          <pc:docMk/>
          <pc:sldMk cId="3789596273" sldId="308"/>
        </pc:sldMkLst>
        <pc:inkChg chg="add mod modStrokes">
          <ac:chgData name="Andrej Bogdanov" userId="51811781_tp_dropbox" providerId="OAuth2" clId="{C561AD41-49CF-1243-A0D1-65990688BCEE}" dt="2020-02-26T03:51:01.836" v="101"/>
          <ac:inkMkLst>
            <pc:docMk/>
            <pc:sldMk cId="3789596273" sldId="308"/>
            <ac:inkMk id="3" creationId="{0AEA377F-E7BA-354F-B26A-763C5BD7B68C}"/>
          </ac:inkMkLst>
        </pc:inkChg>
        <pc:inkChg chg="add">
          <ac:chgData name="Andrej Bogdanov" userId="51811781_tp_dropbox" providerId="OAuth2" clId="{C561AD41-49CF-1243-A0D1-65990688BCEE}" dt="2020-02-26T03:53:13.489" v="102" actId="7634"/>
          <ac:inkMkLst>
            <pc:docMk/>
            <pc:sldMk cId="3789596273" sldId="308"/>
            <ac:inkMk id="4" creationId="{73797CC5-3BB9-B24C-A2B5-5AC34162A9E9}"/>
          </ac:inkMkLst>
        </pc:inkChg>
        <pc:inkChg chg="add">
          <ac:chgData name="Andrej Bogdanov" userId="51811781_tp_dropbox" providerId="OAuth2" clId="{C561AD41-49CF-1243-A0D1-65990688BCEE}" dt="2020-03-02T01:51:59.888" v="115" actId="7634"/>
          <ac:inkMkLst>
            <pc:docMk/>
            <pc:sldMk cId="3789596273" sldId="308"/>
            <ac:inkMk id="5" creationId="{8E9E9E38-FE44-924D-B892-07840F914090}"/>
          </ac:inkMkLst>
        </pc:inkChg>
      </pc:sldChg>
      <pc:sldChg chg="addSp modSp">
        <pc:chgData name="Andrej Bogdanov" userId="51811781_tp_dropbox" providerId="OAuth2" clId="{C561AD41-49CF-1243-A0D1-65990688BCEE}" dt="2020-03-02T02:32:11.530" v="117"/>
        <pc:sldMkLst>
          <pc:docMk/>
          <pc:sldMk cId="217158713" sldId="309"/>
        </pc:sldMkLst>
        <pc:inkChg chg="add mod modStrokes">
          <ac:chgData name="Andrej Bogdanov" userId="51811781_tp_dropbox" providerId="OAuth2" clId="{C561AD41-49CF-1243-A0D1-65990688BCEE}" dt="2020-03-02T02:32:11.530" v="117"/>
          <ac:inkMkLst>
            <pc:docMk/>
            <pc:sldMk cId="217158713" sldId="309"/>
            <ac:inkMk id="3" creationId="{05EA4FE4-A4F8-6245-AFFC-CAC93498B0FF}"/>
          </ac:inkMkLst>
        </pc:inkChg>
      </pc:sldChg>
      <pc:sldChg chg="addSp delSp modSp">
        <pc:chgData name="Andrej Bogdanov" userId="51811781_tp_dropbox" providerId="OAuth2" clId="{C561AD41-49CF-1243-A0D1-65990688BCEE}" dt="2020-03-02T02:39:45.814" v="123" actId="7634"/>
        <pc:sldMkLst>
          <pc:docMk/>
          <pc:sldMk cId="1452738750" sldId="310"/>
        </pc:sldMkLst>
        <pc:inkChg chg="add del mod modStrokes">
          <ac:chgData name="Andrej Bogdanov" userId="51811781_tp_dropbox" providerId="OAuth2" clId="{C561AD41-49CF-1243-A0D1-65990688BCEE}" dt="2020-03-02T02:35:37.305" v="122"/>
          <ac:inkMkLst>
            <pc:docMk/>
            <pc:sldMk cId="1452738750" sldId="310"/>
            <ac:inkMk id="3" creationId="{4E9ECFAE-2945-1A45-B098-AA240B748C04}"/>
          </ac:inkMkLst>
        </pc:inkChg>
        <pc:inkChg chg="add del">
          <ac:chgData name="Andrej Bogdanov" userId="51811781_tp_dropbox" providerId="OAuth2" clId="{C561AD41-49CF-1243-A0D1-65990688BCEE}" dt="2020-03-02T02:35:37.293" v="121"/>
          <ac:inkMkLst>
            <pc:docMk/>
            <pc:sldMk cId="1452738750" sldId="310"/>
            <ac:inkMk id="7" creationId="{F488DB1D-F59D-A74C-9F7D-1F61F14F5CB3}"/>
          </ac:inkMkLst>
        </pc:inkChg>
        <pc:inkChg chg="add">
          <ac:chgData name="Andrej Bogdanov" userId="51811781_tp_dropbox" providerId="OAuth2" clId="{C561AD41-49CF-1243-A0D1-65990688BCEE}" dt="2020-03-02T02:39:45.814" v="123" actId="7634"/>
          <ac:inkMkLst>
            <pc:docMk/>
            <pc:sldMk cId="1452738750" sldId="310"/>
            <ac:inkMk id="8" creationId="{577D9294-EA7D-3648-9F6C-695CBD64214F}"/>
          </ac:inkMkLst>
        </pc:inkChg>
      </pc:sldChg>
      <pc:sldChg chg="addSp delSp modSp">
        <pc:chgData name="Andrej Bogdanov" userId="51811781_tp_dropbox" providerId="OAuth2" clId="{C561AD41-49CF-1243-A0D1-65990688BCEE}" dt="2020-03-02T02:41:38.803" v="131" actId="7634"/>
        <pc:sldMkLst>
          <pc:docMk/>
          <pc:sldMk cId="2722934841" sldId="312"/>
        </pc:sldMkLst>
        <pc:inkChg chg="add del mod modStrokes">
          <ac:chgData name="Andrej Bogdanov" userId="51811781_tp_dropbox" providerId="OAuth2" clId="{C561AD41-49CF-1243-A0D1-65990688BCEE}" dt="2020-03-02T02:41:08.024" v="130"/>
          <ac:inkMkLst>
            <pc:docMk/>
            <pc:sldMk cId="2722934841" sldId="312"/>
            <ac:inkMk id="2" creationId="{B1989DB2-A5EE-8D4F-B1D8-DB2FE17C5049}"/>
          </ac:inkMkLst>
        </pc:inkChg>
        <pc:inkChg chg="add">
          <ac:chgData name="Andrej Bogdanov" userId="51811781_tp_dropbox" providerId="OAuth2" clId="{C561AD41-49CF-1243-A0D1-65990688BCEE}" dt="2020-03-02T02:41:38.803" v="131" actId="7634"/>
          <ac:inkMkLst>
            <pc:docMk/>
            <pc:sldMk cId="2722934841" sldId="312"/>
            <ac:inkMk id="4" creationId="{6D118E68-D9C0-6D47-84F4-5F1B35DD6301}"/>
          </ac:inkMkLst>
        </pc:inkChg>
      </pc:sldChg>
      <pc:sldChg chg="addSp delSp modSp">
        <pc:chgData name="Andrej Bogdanov" userId="51811781_tp_dropbox" providerId="OAuth2" clId="{C561AD41-49CF-1243-A0D1-65990688BCEE}" dt="2020-03-02T02:40:32.807" v="127" actId="7634"/>
        <pc:sldMkLst>
          <pc:docMk/>
          <pc:sldMk cId="3881688046" sldId="313"/>
        </pc:sldMkLst>
        <pc:inkChg chg="add del mod modStrokes">
          <ac:chgData name="Andrej Bogdanov" userId="51811781_tp_dropbox" providerId="OAuth2" clId="{C561AD41-49CF-1243-A0D1-65990688BCEE}" dt="2020-03-02T02:39:59.749" v="126"/>
          <ac:inkMkLst>
            <pc:docMk/>
            <pc:sldMk cId="3881688046" sldId="313"/>
            <ac:inkMk id="3" creationId="{712FBB54-D8FB-6749-9FD5-30B8ADDCD2D0}"/>
          </ac:inkMkLst>
        </pc:inkChg>
        <pc:inkChg chg="add">
          <ac:chgData name="Andrej Bogdanov" userId="51811781_tp_dropbox" providerId="OAuth2" clId="{C561AD41-49CF-1243-A0D1-65990688BCEE}" dt="2020-03-02T02:40:32.807" v="127" actId="7634"/>
          <ac:inkMkLst>
            <pc:docMk/>
            <pc:sldMk cId="3881688046" sldId="313"/>
            <ac:inkMk id="7" creationId="{400B0FD3-AD88-B14A-97C8-9036AE674F3B}"/>
          </ac:inkMkLst>
        </pc:inkChg>
      </pc:sldChg>
      <pc:sldChg chg="addSp delSp modSp">
        <pc:chgData name="Andrej Bogdanov" userId="51811781_tp_dropbox" providerId="OAuth2" clId="{C561AD41-49CF-1243-A0D1-65990688BCEE}" dt="2020-02-26T03:37:48.844" v="57"/>
        <pc:sldMkLst>
          <pc:docMk/>
          <pc:sldMk cId="2898334370" sldId="314"/>
        </pc:sldMkLst>
        <pc:inkChg chg="add del mod modStrokes">
          <ac:chgData name="Andrej Bogdanov" userId="51811781_tp_dropbox" providerId="OAuth2" clId="{C561AD41-49CF-1243-A0D1-65990688BCEE}" dt="2020-02-26T03:37:48.844" v="57"/>
          <ac:inkMkLst>
            <pc:docMk/>
            <pc:sldMk cId="2898334370" sldId="314"/>
            <ac:inkMk id="2" creationId="{E8115B95-77F9-7648-B75D-485540085A70}"/>
          </ac:inkMkLst>
        </pc:inkChg>
        <pc:inkChg chg="add">
          <ac:chgData name="Andrej Bogdanov" userId="51811781_tp_dropbox" providerId="OAuth2" clId="{C561AD41-49CF-1243-A0D1-65990688BCEE}" dt="2020-02-26T03:35:17.149" v="53" actId="7634"/>
          <ac:inkMkLst>
            <pc:docMk/>
            <pc:sldMk cId="2898334370" sldId="314"/>
            <ac:inkMk id="3" creationId="{B4D21360-F09C-8F45-8B34-9DFDEDE5078B}"/>
          </ac:inkMkLst>
        </pc:inkChg>
        <pc:inkChg chg="add">
          <ac:chgData name="Andrej Bogdanov" userId="51811781_tp_dropbox" providerId="OAuth2" clId="{C561AD41-49CF-1243-A0D1-65990688BCEE}" dt="2020-02-26T03:37:42.922" v="56" actId="7634"/>
          <ac:inkMkLst>
            <pc:docMk/>
            <pc:sldMk cId="2898334370" sldId="314"/>
            <ac:inkMk id="6" creationId="{890A75C8-0E04-0C49-A947-8FC6901EDCC4}"/>
          </ac:inkMkLst>
        </pc:inkChg>
      </pc:sldChg>
      <pc:sldChg chg="new del">
        <pc:chgData name="Andrej Bogdanov" userId="51811781_tp_dropbox" providerId="OAuth2" clId="{C561AD41-49CF-1243-A0D1-65990688BCEE}" dt="2020-02-26T03:46:49.248" v="82" actId="2696"/>
        <pc:sldMkLst>
          <pc:docMk/>
          <pc:sldMk cId="3401868247" sldId="315"/>
        </pc:sldMkLst>
      </pc:sldChg>
      <pc:sldChg chg="addSp delSp modSp add">
        <pc:chgData name="Andrej Bogdanov" userId="51811781_tp_dropbox" providerId="OAuth2" clId="{C561AD41-49CF-1243-A0D1-65990688BCEE}" dt="2020-02-26T03:27:36.468" v="38" actId="7634"/>
        <pc:sldMkLst>
          <pc:docMk/>
          <pc:sldMk cId="776232436" sldId="316"/>
        </pc:sldMkLst>
        <pc:inkChg chg="del">
          <ac:chgData name="Andrej Bogdanov" userId="51811781_tp_dropbox" providerId="OAuth2" clId="{C561AD41-49CF-1243-A0D1-65990688BCEE}" dt="2020-02-26T02:47:01.187" v="20" actId="478"/>
          <ac:inkMkLst>
            <pc:docMk/>
            <pc:sldMk cId="776232436" sldId="316"/>
            <ac:inkMk id="2" creationId="{AAC17011-7736-2D4E-8B34-7D0491AA265D}"/>
          </ac:inkMkLst>
        </pc:inkChg>
        <pc:inkChg chg="add mod modStrokes">
          <ac:chgData name="Andrej Bogdanov" userId="51811781_tp_dropbox" providerId="OAuth2" clId="{C561AD41-49CF-1243-A0D1-65990688BCEE}" dt="2020-02-26T03:26:01.544" v="37"/>
          <ac:inkMkLst>
            <pc:docMk/>
            <pc:sldMk cId="776232436" sldId="316"/>
            <ac:inkMk id="3" creationId="{DF0630A2-2C00-9947-A22E-ADFCEC298457}"/>
          </ac:inkMkLst>
        </pc:inkChg>
        <pc:inkChg chg="add">
          <ac:chgData name="Andrej Bogdanov" userId="51811781_tp_dropbox" providerId="OAuth2" clId="{C561AD41-49CF-1243-A0D1-65990688BCEE}" dt="2020-02-26T03:27:36.468" v="38" actId="7634"/>
          <ac:inkMkLst>
            <pc:docMk/>
            <pc:sldMk cId="776232436" sldId="316"/>
            <ac:inkMk id="5" creationId="{9D0E2ECB-ACB4-684D-8736-6B8025085759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12917 4808 8143,'8'-1'1403,"-1"-3"-1223,-4 3 1,2-6 241,-5 4 218,0 1-199,0-3 989,0 5-1069,0-5 1,0 4-288,0-4 640,0 5-737,-5 0 0,2 0 123,-4 0-694,4 0 289,-7 5 209,4-4-433,-6 9 365,-4-3 1,2 5 234,-5 4 1,3-4-109,-3 4 0,4-2 442,-4 1 1,4-1-177,-4 5 0,4-1 134,-4 1 1,5-2-42,-2-1 1,5-4 20,3 3 1,0-6 391,4-1-306,0-5 0,4 3-69,0-2 122,0-3-365,0 4 39,5-5 0,1 1-122,6 3 0,-1-3 159,1 3 0,-1-3-138,0-1 0,6 0 35,2 0 0,3 0-138,0 0 1,1-3-20,0-1 0,0-1 103,0 1 1,0 3-115,-1-3 1,1 3 78,0 1 1,-4-4-100,0 0 0,-5 0 44,1 4 374,-2 0 43,-7 0-39,-1 0 0,-5-1 32,0-3 1,-1-2-95,-3-6 1,-1 0-928,-2-4 0,-7-1 405,2-6 0,-2 0-1247,3 0 0,-2 4 685,-2 0 0,1 5-1447,-5-1 0,1 7 327,-1 4 1942,-2 3 0,3 6 0,-5 2 0</inkml:trace>
  <inkml:trace contextRef="#ctx0" brushRef="#br0">15567 4854 8143,'-12'0'1224,"1"-5"-218,4 4-246,-3-5-36,9 6-1,-4-5-601,0 4 29,4-4-511,-4 5 702,5 0-140,0 5 1,-2 0-210,-2 3 0,-2 2 41,-5-2 1,-1 2 512,1 1 1,-2 2-43,-2 2 1,1-2 192,-5 2 1,1 1-51,-1 0 0,-2-1-191,2-4 0,-2 1 22,2-1 1,3 1 251,4-1-630,6-5 106,1-1 1,10-5-78,3 0 1,7 0 11,4 0 1,6 0-125,2 0 0,5-3-16,-2-1 0,-1 0-225,2 4 0,-5-4-161,5 0 1,-2 1 184,1 3 1,2 0-3,-5 0 1,1-2 109,-2-1 0,-3 1 4,0-2 1,-1-1 18,-7 2 1,-4-5 9,-3 4 1,-2-5-105,2 2 0,-3-4-121,-5 0 1,-5 0-1062,-3-1 1,-7 1 591,-4-1 1,1 1-1327,-1 0 1,0 3 2077,-4 0 0,0 1 0,1-5 0</inkml:trace>
  <inkml:trace contextRef="#ctx0" brushRef="#br0">9651 6419 8143,'-12'-23'0,"1"5"2312,-1 3 0,1 3-245,0 5-1400,4 2 1458,2 5-1325,0 5 0,-1 6 1668,-6 8-1703,1 3 1,3 11-239,1 5 1,-1 6-220,-3 6 0,0 2-993,4 5 1,-3 5 665,6-30 0,0 1 1,1 1-1,0 1-84,-1 4 1,0-1-1,3-5 1,0 1 128,-1 2 0,0 0 1,-3 26-1023,1-1 0,0-7-182,4-5 1,4-10-325,0-8 1,1-10-573,-1-13 1497,-3-3 1,5-11-315,-2-6 0,-3-7 342,3-11 0,2-12-713,2-15 0,-3-3 859,-3 26 1,0 0 0,0-1 0,1-1 84,-1-4 1,0 0 317,0 0 0,0 0 0,-3 1 0,0 0 0,1 1 0,-1-1 0,0 0 0,0 1 0,-3-1 0,1 1 0</inkml:trace>
  <inkml:trace contextRef="#ctx0" brushRef="#br0">9491 6567 8143,'-7'-23'2412,"-3"0"-1553,4 6 0,0-4 105,2 6 1349,2-10-1485,8 11 0,5-13 273,8 8 0,-1 1 1725,1-1-1984,5 5-157,0-2-338,4 4 0,-1 6-276,-1 2 1,5 3-406,-5 1 1,1 9-306,-4 2 1,-2 10 408,-2 1 307,-2 1-764,-11 10 1,-1-2-105,-5 7 529,-5-3-2034,-6 10 1661,-12-5 1,-2 1-636,-6-3 678,1-3-772,-10-5-557,5-2 1234,-4-11 0,6-5-202,2-8 889,8-18 0,0 3 0,8-11 0,2 1 0</inkml:trace>
  <inkml:trace contextRef="#ctx0" brushRef="#br0">10302 6487 8143,'0'-24'583,"-5"-3"0,-2 15-169,-4-4 0,-2 4 358,-2 0 965,2 6-1089,-8 1 0,3 10 148,-5 3 833,0 7-1015,-5 8 1,4 6 125,-3 5 1,2 5 236,-2 3-520,3 3 1,-2 0 358,7 1-348,-3 0-227,14-1-507,-2-4 234,10 3 0,7-14-758,4-4 1,7-3-1,7-8 601,2-1 1,8-6-2848,0-4 1966,1-3 0,-1-6-1278,-1-3 1,5-8 1258,3-7 0,-2-2-1417,-2-10 2506,-3 4 0,1-10 0,-1 3 0,-1-4 0,-2-2 0</inkml:trace>
  <inkml:trace contextRef="#ctx0" brushRef="#br0">10793 6350 8143,'0'-18'1747,"0"2"-1408,0 4 0,0 0 424,0-4 0,0 4-303,0-4 1,-2 5 616,-1 3 0,-4 2-450,-4 2 1,-1 4 225,1 0-406,0 5 230,-6 12-218,-1 1-140,-4 10 1,-1 2-122,0 8-121,0 3-128,0 4 1,-4 2 80,1 3 3,-6 2 1,4 1-43,-2 0 0,1-4-218,2 0 1,7-6-275,-3-1 0,9-11-1544,2-5 532,6-12 913,6-9 0,1-5-215,3 0-745,2-5 967,11-6 0,1-12-98,5-7-940,-1-3 1160,6-7 0,-4 5-222,3-3-437,-8 2 1130,3 2 0,-10 0-331,4-1 273,-4 1 0,0 1 0,-1 1 283,1 2 0,-5 1-274,1-2 0,-6 5 1766,2 6 1,1 0 374,-1 5 3235,5 0-3619,-3 8 1,4 7 489,-2 8 1,2 5-1211,-2 6 0,-3 2-464,-1 14 0,1 3-647,-1 11 1,-1 3-161,-3 5 1,0 2-136,0 2 1,0-3-1021,0 3 1,0-4-1,0-5 553,0-6 0,4-8-1350,0-12 1,4-4-39,-5-11-37,6-4 1193,-7-7-702,3-7 880,-5-9 939,-5-7 0,-2-6 0,-4-5 0</inkml:trace>
  <inkml:trace contextRef="#ctx0" brushRef="#br0">10473 6715 8143,'-29'0'5416,"2"0"-3543,8 0 0,6 0 665,6 0 1,5 0-433,2 0-1203,11 0-501,11 0 1,8 0-2083,4 0 1332,0-5 0,4-1 0,2-5-1724,0-1 1253,-3 1-5059,7-1 3204,-8 1 1733,3 5 1,-4-5-440,-1 4 1380,-5-3 0,4-2 0,-4 1 0</inkml:trace>
  <inkml:trace contextRef="#ctx0" brushRef="#br0">11010 6293 8143,'0'-12'5793,"5"5"-2530,2-1 0,5 2-2259,3-2 1,-1 3 0,6 5 1947,4 0-1640,-1 5-381,10 2-931,-9 14 0,4 5 0,-5 12 0,-5 2-189,-3 6 1,-7 6 188,-4 5 0,-4 0-1371,-4 4 1371,-8-3 0,-11 0 0,-3 0-417,9-27 1,0-1 0,-15 22-2836,-6-3 1,-3-4 1845,-1-11 0,2-2 0,0-12 1406,5-5 0,-1-5 0,10-10 0,0 0 0,2 0 0</inkml:trace>
  <inkml:trace contextRef="#ctx0" brushRef="#br0">11684 6487 8143,'-12'-6'2424,"1"-4"1,-1 8-395,1-2 1,3 2-98,1-2-33,4 3-1443,-2-4 0,10 5 1,4-1-33,5-3 0,4 2-1285,5-1 460,-1 1 380,6 2 1,-2 0-2323,4 0 1718,1 0 0,3 0-436,0 0 0,-1 0-1086,-2 0 1,-4 0 193,-4 0 0,-1 5 1061,-3 3 1,-9 2 890,-10 2 0,-10 4 0,-8 2 0</inkml:trace>
  <inkml:trace contextRef="#ctx0" brushRef="#br0">11672 6613 8143,'-18'0'5864,"-2"0"-4482,5 0 1558,5 0-977,5 0-1184,15 0 1,2 1-748,11 3 1,0-3-1,1 3 182,3-3 0,-2-1-2358,6 0 1132,-1 0-4668,-1 0 3966,4 0 1,-3 0 1713,4 0 0,0 5 0,0 2 0</inkml:trace>
  <inkml:trace contextRef="#ctx0" brushRef="#br0">12791 6144 8143,'-21'-21'0,"2"2"3633,2-3-1665,6 10-894,4-5-417,2 6 2334,5-1-1277,0 1-999,5-1-379,2 6 0,8 0-245,0 2 0,7 3 98,1-3 0,5 3-966,6 1 0,0 1 553,0 3 0,1-2-1381,-1 6 0,1-1 722,4 5 1,-8-1-837,4 1 1,-8 2 438,4-3 1,-7 3-3,-1-6 1,-5 2 1281,-7 1 0,-5 1 0,-1-1 0</inkml:trace>
  <inkml:trace contextRef="#ctx0" brushRef="#br0">12814 6167 8143,'-23'0'3807,"6"-5"-3173,-5 4-317,9-4 2312,2 5-813,1 0-872,8 0 569,-3 5-635,5 1-259,5 6-127,2-1-186,4 1 0,2 4-791,2 3 0,3-1 392,5 1 1,-2 4-148,-2 3 1,3 1 276,-3-4 1,5 1-680,-1 3 0,5-3 141,-9 2 0,4-2-156,-8-1 1,0-4 107,-3 0 1,-2-1 126,-3 1 1,2-2 83,-5-6 1,-1-3 66,-7-1 0,-4 0-157,-7 0 1,1 3 124,-5-2 0,-4-2-168,-4 2 1,-8 3 163,1 5 0,-3 0-69,3-1 1,-2-1 288,-2 5 0,-3 4 359,-4 4 1,3 3 786,0-3 0,6 3-556,2-3 1,1-2 926,7-6 1,5-2 206,10-6-965,4 1 1,9-2-248,2-2 1,3 0-72,8-4 0,3 4 169,5-4 0,5 1 334,2-1 0,3-3 155,2 3 0,4-3-383,3-1 1,2 0-117,2 0 1,5-1-609,2-3 1,4-1 94,4-3 0,-4-2 0,0 2 0,-6 3-650,-9 2 1,-4 1 228,-8 2 1,-3 0-193,-8 0 1,-8 5-1446,-7 3 1,-2-2 946,-2 2 1,-2-4-1302,-2 3 1,-2-4 958,-5 1 1453,-1-3 0,-9 4 0,-3 1 0</inkml:trace>
  <inkml:trace contextRef="#ctx0" brushRef="#br0">13808 6853 8143,'-23'-18'2735,"0"3"-2279,5 2 28,-3 6 1,7 2 453,-5 5 0,4 5-266,-4 3 175,0 7 0,-8 7 24,0 5-376,6 4-1108,-1-2 692,9 6 0,1 3-1156,4 0 798,6 0 1,-2-8-352,8 1 0,6-7 458,5-1 1,5-2-1192,-1-5 1,7-6 502,0-6 0,5-3-286,-5-1 1,5-7 544,-5-4 1,5-2-206,-4-6 806,-1-5 0,-3 1 0,-3-5 0,-4-1 0,-6 0 0</inkml:trace>
  <inkml:trace contextRef="#ctx0" brushRef="#br0">13842 6898 8143,'-6'0'2195,"-4"0"0,7 0 1078,-5 0-2461,6 0 0,-2 0 925,8 0 1,2 4-837,6 0 1,-1 5-425,1-2 0,0 0-237,3 0 1,2 1-793,2 3 1,3 1-363,-3-1 0,1 1 232,-1-1 1,1 0-64,-5 1 0,4 1-1024,-3 2 1,3-3 153,-4 4 1,0-4 855,-3 0 0,3-1 46,0 1 1,0-2-170,-3-3-338,-1-2 452,1-5 768,-1 0 0,-5-1 0,-2-3 0,-3 2 0,-1-6 0,0 1 0,0-5 0,-5 1 0,-1-1 0</inkml:trace>
  <inkml:trace contextRef="#ctx0" brushRef="#br0">14253 6864 8143,'0'-6'1492,"0"-5"-921,0 10 1,0-5 162,0 2 925,0 3-412,0-4-531,0 5 824,-5 0-923,4 0 0,-9 1 152,2 3-466,-2 2 0,-7 11-825,-2 2 0,-2 3 428,-2 5 0,-4 1-1433,1 2 1,-2 3 873,1-2 0,7-3-3494,-3-1 4147,8-3 0,-2-2 0,6 1 0</inkml:trace>
  <inkml:trace contextRef="#ctx0" brushRef="#br0">14447 7047 8143,'-7'0'0,"-1"0"3082,6 5-2033,-9-4 1,9 9 1268,-6-2-1635,6-3 1,-8 9-719,2-3 1,-2 4 72,-2 1 0,0 1-478,-3 6 1,1 4 390,-5 0 0,1 3-3962,-1-3 4011,2-1 0,1-3 0,-2 0 0</inkml:trace>
  <inkml:trace contextRef="#ctx0" brushRef="#br0">14642 6910 8143,'-12'-12'1044,"-4"1"1,7 4 3864,-3 4-3563,9-4 491,-3 6-1170,6-4 0,0 6 103,0 3-472,0-3 0,0 13-519,0-2 1,2 3 223,2 0 0,-3-1-671,3 5 0,-2-4 499,2 4 0,-3-1-467,3 1 1,1 1 243,-1-4 0,1-1-370,-1-4 1,-2 0 160,6-4 0,-4-2 120,3-5 1,2-1-394,6-3 1,-2-3 346,2-9 0,-1-1-186,2-6 0,-4 0 257,3 0 1,-2-4 58,-1 1 1,-5 0 163,1 7 0,-6-2 399,2 2 0,1 2 245,-1 2 0,0 6 1119,-4 1 114,0 6-1167,-5-3 0,4 6 1430,-3 3 0,2 4-912,2 7 1,2 3 994,2 4 1,-3 6-985,3 3 0,-3 3-290,-1 4 0,0-1-373,0 5 0,0 3-369,0 5 1,-1 4-171,-3 0 1,-3 0 210,-4 0 1,0-5-145,-1-7 0,-3-3 180,0-4 1,-4-11-801,3-5 0,-3-7 129,4-4 0,-5-3-623,1-5 0,-3-1-155,-1-3 0,-3-2-560,-1-6 0,-1-5 1958,2-6 0,-4 0 0,-4-5 0</inkml:trace>
  <inkml:trace contextRef="#ctx0" brushRef="#br0">15133 6795 8143,'0'-11'3938,"0"3"-1809,0 1-950,5 4 1246,1-7 1,5 10-1247,1 0 1,-1 5-224,1 7 1,-1 3-463,1 0 0,-1 9-458,0-1 0,-3 7-981,0 1 1,-6 3 709,2 4 0,-5 2-1207,-7 1 1,-2 4 772,-13-3 1,-2 2-978,-10 2 0,1-6 800,0-1 1,1-10-2797,3-6 3642,2-11 0,5-7 0,0-5 0</inkml:trace>
  <inkml:trace contextRef="#ctx0" brushRef="#br0">15784 6875 8143,'-2'-12'2671,"-1"-4"-2269,-4 4 0,-4-1 343,-1 5 0,0 5-244,-4-5 0,4 5 164,-3 0 0,2 1-235,1 2 0,1 2 310,0 1 0,3 4-284,0 4 1,1 4 11,-5 1 1,0 8-280,-4-1 0,4 6 4,-4-3 0,4 6-256,0-1 1,1 0 150,0 0 1,4 1-797,3-6 1,3 0 380,1-7 0,9-3-427,2-4 0,8-2-144,0-3 0,3-2-429,1-5 0,4-6-232,-1-5 0,1-1 793,-4-3 0,-2-3-491,-2-1 1257,-2 3 0,-6-11 0,1 3 0</inkml:trace>
  <inkml:trace contextRef="#ctx0" brushRef="#br0">15612 7035 8143,'-11'-6'0,"-1"1"1764,1 5 2446,5 0-2997,1-5 751,10 3-1245,1-8 1,9 8-195,1-6 0,5 2-215,2-2 0,0-2 51,3 2-120,-1 3-45,-3-5 0,1 8 60,0-6 0,-1 6-256,-3-2 0,-3 8 0,-4 2 0</inkml:trace>
  <inkml:trace contextRef="#ctx0" brushRef="#br0">16286 6704 8143,'-11'0'5354,"4"0"-3265,-3 0-1468,4 0 0,-6 9 139,1 2 0,-2 10-310,-2 1 1,1 6-831,-5 7 0,4 5 297,-4 6 0,0 1-478,-4 6 1,1-5 562,3 2 1,-1-7-1280,5-1 0,5-12-1521,6-3-382,3-8 2011,1-7 1,0-7 737,0-5 1,3-7 430,1-8 0,10-3 0,-1-5 0</inkml:trace>
  <inkml:trace contextRef="#ctx0" brushRef="#br0">16309 6670 8143,'0'-12'4434,"-4"5"-3752,0-1 2839,1 6-1111,3-3-84,0 5-1630,5 5 1,-3 2-120,6 8 0,-1 3-193,5 5 0,-2 4-629,-2-1 0,2 6 228,-3-1 0,2 2-999,-1 1 1,1 0 744,-5 0 0,-1 2-952,-3 2 1,0-3 331,0 4 1,0-4 85,0-1 0,-1-5 113,-3-2 0,2-4 255,-6-4 0,2-2-1472,-2-6 782,-2-5-1852,4-1 2979,-1-5 0,-3-5 0,4-1 0</inkml:trace>
  <inkml:trace contextRef="#ctx0" brushRef="#br0">16240 7035 8143,'-16'-18'0,"3"2"0,-2 5 3845,2 4-1832,2-3 1384,0 9-1578,-1-4-789,6 5-394,1 0 156,5 0-551,0 5-278,0-4 1,6 8-198,5-5 1,2 3 299,6-3-2002,0 5 1436,4-8 1,0 8-2896,0-5 2121,0 0 0,2 0-2522,-2-1 3796,2 1 0,-7 1 0,5 2 0</inkml:trace>
  <inkml:trace contextRef="#ctx0" brushRef="#br0">17588 6007 8143,'-5'-34'635,"-1"5"1,-2 2 930,0 8 0,1 4-93,-5 7-693,1 3 0,-4 5-118,0 0 1,-1 10-33,5 6 1,0 9-411,-1 6 1,1 8 34,-1 7 1,0 6-716,-4 9 0,4 2 478,4-29 0,0 0 0,3 1 0,2 0 14,-1 1 0,0 1 1,1-1-1,0 0-91,-1 4 1,0 0-1,1-6 1,1-1-228,2 2 0,0-1 1,0 25-252,0-5 1,0-9-330,0-7 1,0-8-127,0-8 1,1-8-182,3-6-654,-3-6 1278,4 4 0,-9-12-323,1-1 1,-7-8 871,-2-4 0,1-3 0,-6-1 0</inkml:trace>
  <inkml:trace contextRef="#ctx0" brushRef="#br0">17108 6544 8143,'-11'-11'2120,"0"-1"1,4 1-1498,3-1 1,8 1 436,4 0 1,8-1 744,7 1-1409,0-1 1,10 1-418,-2 0 1,3 0 108,4 4 0,2-3-1501,6 2 0,1 3 673,3 1 0,-5 3-1683,1 1 0,-7 1 2423,-8 3 0,-8 7 0,-7 7 0</inkml:trace>
  <inkml:trace contextRef="#ctx0" brushRef="#br0">17554 6636 8143,'-12'-12'-937,"-4"1"0,7 4 505,-2 4 5854,7-4-1791,-6 6 125,8-4-2726,-3 5 0,7 5-426,1 3 0,4 2-218,4 1 1,6 4-457,2 1 0,2 3 124,2-4 1,0 4-732,0-4 1,3 5 490,1-1 1,0-1-1146,-4 1 1,-1-4-212,1 4 1,0-5 514,0 2 0,-5-4 41,-3 0 0,-2-1 386,-2 1 0,0-6 20,1-2 1,-4-3 174,-1-1 1,-3-5-412,4-3 1,-5-2 815,5-1 0,-5-6 0,2 0 0</inkml:trace>
  <inkml:trace contextRef="#ctx0" brushRef="#br0">17908 6738 8143,'1'-12'0,"3"-4"0,-1 0 591,4-3-265,-4-3 1,7 10 260,-3-4 0,2 4 1188,-1 0 813,-3 1-1897,-5 4 0,-1 4-253,-3 6 1,-2 5-133,-6 7 0,-6 4-736,-4 8 1,-6-2 127,-7 6 1,-3 1-191,0 6 1,-4-3-215,4 3 0,5-3 706,7-5 0,7 3 0,2-4 0</inkml:trace>
  <inkml:trace contextRef="#ctx0" brushRef="#br0">18182 6544 8143,'-5'-6'1382,"0"-4"1729,-3 2-322,-2 3-991,9 0 362,-4 0-1568,5 4 0,1-5-941,3 6 1,-2 2 140,6 2-1126,0 2 1,3 7 826,0 2 1,0-2-1053,-4 2 0,3-1 554,-2 1 0,2-2 101,2 2 1,0-2 8,3-2 0,-2-1 362,2-2 1,-1 1 532,2-6 0,1 5 0,6-4 0,0 0 0,0-4 0</inkml:trace>
  <inkml:trace contextRef="#ctx0" brushRef="#br0">18502 6510 8143,'-5'-12'0,"3"6"911,-8-4-506,9 9 0,-4-9 765,5 2 227,0 3-981,0-5 5,0 8-231,0-3-315,0 5 1,0 5-514,0 3 0,-5 6 460,-3 1 0,-6 7-628,-1 1 1,-5 1 292,1 6 1,-3-1-273,-1 2 1,2-3 214,2-5 1,-2-1 569,6 1 0,1-5 0,7-3 0,2-7 0,5-3 0,5-10 0,6-7 0,7-5 0</inkml:trace>
  <inkml:trace contextRef="#ctx0" brushRef="#br0">18376 6681 8143,'0'7'1803,"0"3"-1135,0-4 1,-1 2 143,-3-1 498,3 6-796,-4 0 1,5 4 248,0-1 1757,0 1-1597,0 6 1,0 5 7,0 3-1329,0 2 379,0 1 0,1 0-3143,3 0 2248,-3 1 0,8-2 914,-5-3 0,5 3 0,-3-4 0</inkml:trace>
  <inkml:trace contextRef="#ctx0" brushRef="#br0">19073 6327 8143,'-12'-5'-979,"-4"4"0,-2-4 2672,-5 5-1012,6 0 1,0 6 371,6 6 0,-2 4-426,-2 7 0,1 9 548,-5 2 1,5 8-547,-1 0 1,7 3-558,4 5 0,3-3 23,1 2 1,6-8-1505,6-7 1,5-5 97,10-6 1,-2-5-709,6-3 1,-1-7 997,5-4 1021,-6-8 0,4-8 0,-4-5 0</inkml:trace>
  <inkml:trace contextRef="#ctx0" brushRef="#br0">19393 6510 8143,'0'-18'1466,"0"-3"0,0 8-807,0-2 0,0 2-205,0 2 0,0-1 2442,0 1-2119,5 4 1,5 1-320,5 2 1,2 3-203,-2-3 0,3 4-810,4 4 0,0 2-473,-3 6 0,3 0 777,-3 4 0,1-2-166,-1 5 0,-3 3-61,-4 5 1,-1 1-161,1-1 0,-1-3 201,1 2 0,-5-3 484,1-4 0,-4 3 77,3-3 1,-4-3 84,1 0 0,-2-7-164,2-2 0,-2-4-82,6 0 0,-4-6-669,3-5 0,1-8 269,4-7 1,3-5-388,0-6 0,0-1 292,-3 1 1,-6 4 530,-2-1 0,-3 1 0,-1-5 0</inkml:trace>
  <inkml:trace contextRef="#ctx0" brushRef="#br0">19735 6407 6250,'-6'0'2203,"1"0"0,4 0-1189,-3 0 115,2 0-690,-3 0 1,4 1 1388,-3 3-1221,3-3 0,-5 8-818,2-5 0,-4 9 168,-7-2 0,1 10-782,-5 1 1,-1 6 641,-7 7 0,3-1-1774,-3 0 0,8 0 1957,4 1 0,2-6 0,2-1 0</inkml:trace>
  <inkml:trace contextRef="#ctx0" brushRef="#br0">20044 6601 8143,'11'-11'-646,"6"4"553,-5 2 1881,5 5-1109,-11 0 1,-1 2 98,-5 1-214,0 4-263,-5 4 1,-3 6 140,-7 2-1642,-3 2 903,-4 7 0,-1-4 297,0 3 0,0 2 0,0 0 0</inkml:trace>
  <inkml:trace contextRef="#ctx0" brushRef="#br0">20546 6396 8143,'-4'-16'0,"1"1"2360,-6-5-1518,7 7 1,-7-3 48,6 4 1727,-6 1-1665,2 5 0,0-3 3,-1 5 775,6 0-1085,-8 4 1,8 1 147,-2 3-989,3 2 0,-3 11 106,1 2 46,-6 3 96,7 0 1,-4 3-236,2 1 1,2-2 203,-6 3 1,6-3-414,-2-1 1,3-4 95,1 0 0,0-5-615,0 1 1,5-2 359,2-2 1,5-4-274,3-4 1,0-6 121,8-5 1,-2-7-80,10-4 0,-1-7 36,5 0 0,-5-6 279,1 2 1,-6-2-199,2 1 0,-8 3 213,-4 6 1,-8 4 481,-3 3 1,-4 3-140,-4 5 0,2 1 1002,-6 6 1,1 6 64,-5 1 1,2 5 690,3 3 1,-2 3 680,5 4 1,-4 3-1212,4 1 0,1 0 176,3 4 1,-4 6-639,0 5 0,-1 5-216,1 4 1,3 2-307,-3 5 0,-1 2-546,1-2 1,0-2 23,4-9 0,0-3-167,0-5 0,0-1-296,0-11 0,-1-5 324,-3-10 1,2-5-325,-6-6 0,-1-1 312,-6-3 1,1-3-30,-5-8 0,1-7 135,-1-5 0,-2-9-548,2-3 1,-3-4 367,-1-2 1,4-1 264,0 0 1,3 7-698,0 5 0,2 6 626,11 9 0,4 6-321,7 5 1,7 6 282,4-2 1,11 3 285,4 1 0,8 0-103,0 0 0,8 0-68,3 0 1,-2 0-859,-2 0 1197,3 0 0,-5 0 0,3 0 0,-3 0 0,-2 0 0</inkml:trace>
  <inkml:trace contextRef="#ctx0" brushRef="#br0">21174 6167 8143,'12'7'2698,"-1"3"-1855,-5-4 1,3 11 2310,-5 2 0,4 2-1636,-4 2 1,-1 5 839,-3 2 1,0 5-1319,0 3 1,0 2-1041,0 6 0,-2 1 0,-6 2 0,-1 0-252,-10 4 1,0-1-649,-4 1 1,-3 2-1131,-1-6 0,-3-2-543,3-9 0,0-2 138,5-13 2435,4-3 0,0-10 0,3-2 0,-3-3 0</inkml:trace>
  <inkml:trace contextRef="#ctx0" brushRef="#br0">10838 9319 8143,'18'-45'0,"-1"0"0,-6 3-99,1 4 152,-6 3 1,-1 4 443,-5 1 24,0 5 336,0 2 0,-5 7-293,-3 9 0,-2 1 510,-1 2 1,-1 4-493,1 0 0,-1 5 563,1 6 1,-2 6-358,-2 2 0,6 4-118,-2 3 0,3 3-133,1 6 0,0 4 64,3 3 0,3 4-838,-3 3 1,3-1 62,1 6 0,0-1-448,0 4 1,0 0 218,0 0 1,0 0-826,0 0 1,0 1 90,0-1 1,0-5 59,0-3 1,-1-7 587,-3-4 1,-2-6 93,-6-2 0,0-6-211,-4-1 1,2-6 130,-5-10 0,4-2-168,-4-5 0,4-1 134,-4-3 1,5-8-554,-1-11 1062,-3-5 0,0-6 0,-5-1 0</inkml:trace>
  <inkml:trace contextRef="#ctx0" brushRef="#br0">10416 9719 8143,'0'-29'899,"4"1"217,-1 5 1,6 4-366,-1 0 1137,2 0-1162,7 1 0,0-6 47,6 5 1385,0-5-1379,0 11 1,5-4-173,2 1-426,3 4 0,-2-4-819,-1 9 0,-3-2 498,3 5 1,1 0-4270,3 4 4409,-5 0 0,4 11 0,-4 1 0</inkml:trace>
  <inkml:trace contextRef="#ctx0" brushRef="#br0">10930 9868 8143,'0'-12'3491,"0"1"-1570,0-1 2253,0 6-2114,0 1-851,0 5 1,5 1-787,2 3 1,4-3-585,0 3 0,4 2-674,0 2 1,6-2 619,-2 2 1,-1-2-281,1 2 0,-4 2 270,4-2 0,-5 2-1244,1 1 0,-4 1 507,-3-1 1,-3 1 386,-5-1 0,-2 5 484,-6 4 0,-1-3 364,-10 2 1,4 0 846,-4 4 0,0-4-667,-4 0 0,0-1 591,0 1 0,2 1-332,2-4 0,1 3 1044,3-4 1,3 0 507,1-3-1247,-1-1 1,12-1-802,0-2 0,7-3-446,8-5 0,3 0-591,5 0 0,3-1 615,1-3 1,1 1-1050,-2-4 0,-1 4 541,1-1 1,-5 3-280,-2 1 1,-4 1 149,4 3 0,-6 2-26,-2 6 1,0-5 75,-3 1 1,-2-4-197,2 3 1,-4-4-350,3 1 0,-3-3 632,4-1 1,-6-1-415,2-3 0,1-2 1120,-1-6 0,0 1 0,-4-1 0</inkml:trace>
  <inkml:trace contextRef="#ctx0" brushRef="#br0">11010 10039 8143,'-12'0'2339,"6"0"1,-4 0-144,2 0 1,2 1-123,-2 3 201,6-3-1006,-3 4-694,5 0 0,5 1-467,2 1 0,5 2-533,3-5 1,1 5-1637,3-2 0,3 0 1301,-3 0 0,3-3-2758,1 4 0,-1-6 3518,1 2 0,-5 2 0,-2 1 0</inkml:trace>
  <inkml:trace contextRef="#ctx0" brushRef="#br0">12015 9251 8143,'-23'-10'1279,"0"2"1,-4 3-810,1 5 0,-1 3-127,4 4 0,0 2 1059,1 10 1,-1 0-644,0 4 0,4 1 82,0 3 0,5 3-78,-1 8 1,2 3 97,2 5 1,4-1-741,3 1 0,3-5 87,1-3 0,3 0-1242,4-4 0,1-6 701,7-9 1,3-6-1861,1-2 1,2-1 1076,2-6 0,0 0-1116,0-4 0,0-5 2232,0-3 0,0-2 0,-1-1 0</inkml:trace>
  <inkml:trace contextRef="#ctx0" brushRef="#br0">12186 9354 8143,'-11'-5'0,"3"3"4371,0-1-1427,6-4-1758,-3 6 0,5-5-61,0 2 0,6 3-512,6-3 0,0 2-650,7 2 1,0 0 116,4 0 1,0 0-782,0 0 1,0 2 517,0 2 0,-4-2-1028,0 6 0,-4-1 254,4 5 1,-9 0 64,1 4 1,-7-2-273,0 5 706,-3 0 0,-6 3 217,-6 1 232,-7 5 9,-5-4 1,-1 4-158,-3-5 1733,8 0-1144,-7 0 0,8-5 421,-5-3 0,5 1 844,3 0 1,2-1-488,2-4 699,5-4-475,1-2-403,5 0-491,5-4 1,1 8-770,5-5 1,5-1 237,-1-3 0,5 0-988,-1 0 1,3 0 693,1 0 1,1 0-1578,2 0 0,0 0 286,4 0 0,-4 0 133,0 0 0,-2-1 254,-1-3 0,-1 3 0,-3-3 77,-3 3 675,-4-4 1,-6 2 41,-2-4 1,-4-1 394,-4-3 0,-7-6 0,-7-1 0</inkml:trace>
  <inkml:trace contextRef="#ctx0" brushRef="#br0">12255 9491 8143,'-12'-5'0,"-3"3"4438,0-1-1032,-1 1 39,5 2-2181,5 0 0,6 2-651,7 1 1,5 2-1298,3 3 1,3 2 520,5-2 0,-1-2-2220,1 2 1,5-4 1464,3 3 1,-2-4 917,1 1 0,1 2 0,3 0 0</inkml:trace>
  <inkml:trace contextRef="#ctx0" brushRef="#br0">12746 9114 10414,'3'7'6245,"1"1"-3233,0 0-1966,-4 8 1,0 2 1576,0 5-1829,0 10 1,5 2-102,3 11 1,-2 1-262,2 2 0,-1-2-1582,5 3 1,-5-3 772,1-1 1,-5-6-2242,0-2 1,-4-4 1496,-7-3 0,-2-3-3988,-13-5 5109,3 0 0,-13-6 0,4 0 0</inkml:trace>
  <inkml:trace contextRef="#ctx0" brushRef="#br0">13522 9456 8143,'0'-7'0,"0"-1"-1205,0 6 452,0-3 753,0 0 0,0-2 0,0-4 0,0-1 0</inkml:trace>
  <inkml:trace contextRef="#ctx0" brushRef="#br0">13340 9365 8143,'0'-18'1454,"0"3"1,-2 2-626,-2 2 0,3 0 1301,-3-1 1,3 1-19,1-1-677,-5 6 1,4 0 328,-3 2-1094,8 3 0,6-5-585,5 6 1,7 0-535,1 0 0,1 2-1414,6 2 0,1-2 1207,3 6 1,0-2-2064,0 2 0,-1 2 1225,-2-3 0,-3 5-1393,-5 3 2887,-6-2 0,0 8 0,-6-3 0</inkml:trace>
  <inkml:trace contextRef="#ctx0" brushRef="#br0">13374 9525 8143,'-29'0'0,"2"0"6163,8 0-2220,2 0-2440,11 0 0,6 1-383,8 3 0,7-3 449,4 3 0,8-3-1575,3-1 0,3 0 66,1 0 0,6 0-1502,2 0 0,-2 0 936,2 0 1,-5 0-2934,1 0 0,1 0 3439,-1 0 0,-5 0 0,-5 0 0</inkml:trace>
  <inkml:trace contextRef="#ctx0" brushRef="#br0">14276 8897 7984,'-1'-22'930,"-3"3"0,-2-1-17,-6 5 0,5 5 2748,-1 6 479,5 2-1593,-2 2-1487,5 0 1,5 0-540,3 0 1,9 0-560,5 0 0,6 0 0,8 0 238,2 0-2057,3 0 1389,4 0 0,1 0-348,0 0 1,-2-1-926,-2-3 1,-3 3-2170,-5-3 1587,-9 8 1118,1 2 0,-18 10 625,-1-1 1,-15 4-571,-11-4 1150,-8 6 0,-7-4 0,-1 6 0</inkml:trace>
  <inkml:trace contextRef="#ctx0" brushRef="#br0">14470 8965 7984,'-34'0'833,"1"0"231,3 0 0,-2 0 465,5 0 1,4-1 13,4-3 903,5 3-1178,-2-4-65,9 0 0,4 4-530,6-3 0,8 6-821,4 2 1,5 5-57,-1-1 0,3 2-132,1 1 1,3 6 363,1 2 1,0-1 196,-5 1 0,-3 0-1168,0 3 1,-5 1 52,2 0 0,-5 1-417,-3 3 1,1-3 654,-6 3 0,0 1-321,-7-2 1,-2 0 186,-6-7 0,-4 2-97,-3-2 1,-3-2 465,-1-2 0,-3-2 209,-1-2 1,0 0 955,5 1 1,-1-2-524,0-2 1,4 2 1472,0-3 0,4 0-302,-4 0 755,5 1-1367,-3 3 1,2 1 287,0-1 1,1 4 1558,6 1-1847,-2 9 811,9-11-999,-4 13 1,7-10 140,6 6-1018,-1-5 260,20 4 0,-7-10-99,11 4 1,4-4-262,7 0 1,6-2-416,2-3-331,4-1 1,-2-8 453,6-2 0,-5-2-1281,0-5 1282,-10-1-802,-3 1 356,-12-1 412,-16 6-534,4-4 753,-15 9 1,-1-4-232,-8 5-2595,-2 0 3313,-1 0 0,-11 0 0,-2 0 0</inkml:trace>
  <inkml:trace contextRef="#ctx0" brushRef="#br0">15338 9673 7935,'4'-11'-963,"0"0"0,0-1 2038,-4 1 1,-2 1-384,-1 2 0,-5-1-301,-7 5 0,1-3-157,-5 3 0,0 0 96,-4 4-165,0 0 0,0 6 82,0 6 1,2 4-28,2 7 1,-3 1-1,3 3 0,3 2 27,0 5 1,5 1 1766,3-1-1412,3-5 0,5 3-573,0-5 0,7-1-417,4-3 1,2-5-956,6-3 1,0-6-205,4-2 1,1-4 793,2 1 1,-1-8-78,1-4 1,-6-3 443,0-4 1,-3-3 385,2-5 0,-2 0 0,-6 0 0,1 1 0,-1-1 0</inkml:trace>
  <inkml:trace contextRef="#ctx0" brushRef="#br0">15327 9753 7935,'-12'-6'2443,"5"0"-103,-1 2-906,6 3 0,-2-8-401,8 5 0,3 0-473,8 4 1,-1-4 32,5 1 1,0-1-208,4 4 1,-4 0-857,0 0 0,0 4 407,4-1 0,-4 6-707,0-1 1,-5 7 93,2 4 1,-4 3-489,0 1 0,-1-1 311,0 1 1,0 0-29,-4 0 0,0-2 264,-4-2 0,-1 2 219,1-6 1,-1 0-41,-2-3 1,1-6-319,3-2 699,-3-3 0,4-6-62,-5-3 0,4-7 11,0-4 1,3-2-42,-3-2 0,0 4 106,-4 0 0,1 1 134,3-1 1,-3-3-65,3 3 0,-3 3 32,-1 1 1,0-2-51,0 2 0,0 0 314,0 3 0,0 1-135,0-1 1,0-3 466,0 0 0,4 0 435,0 3 0,1 5 98,-1-1 731,-3 5-1368,4-2 0,-6 5-15,-3 0 1,-3 7-139,-9 4 0,-3 7-345,-7 9 1,0-2-193,-4 5 1,3 1-691,-3 3 487,-1 0 1,2 1-1684,2-1 1492,3-5 0,8 2-3858,4-9 2573,6 4 1818,11-19 0,-4 4 0</inkml:trace>
  <inkml:trace contextRef="#ctx0" brushRef="#br0">15727 9845 7935,'17'-12'1105,"0"1"-166,-11 5-277,4 1-127,-8 5-252,3 0 0,-7 1 427,-1 3-422,-4 2 1,0 5-159,-1 1 0,0-1-121,-3 1 0,0 0-684,-1 4 1,2-2 505,2 5 1,-1-6-1540,6 3 1,-2 0 1707,1-1 0,-3 1 0,-4-5 0</inkml:trace>
  <inkml:trace contextRef="#ctx0" brushRef="#br0">16069 9605 7935,'-5'-6'2246,"4"-5"1,-4 9-761,5-6-2,0 6-824,-5-3 1756,3 5-1565,-3 0 1,5 5-180,0 2-507,-5 9 0,4 1-609,-3 6 1,2 4 345,-2 0 0,3 3-686,-3-3 0,2 3 576,2-3 0,0-4-517,0-4 0,0-5-573,0 1 254,6-3 0,0-5 375,5-3 1,1-4 53,-1-4 1,1-8 115,-1-7 0,0-2-78,1-2 1,-1 1 180,1 3 1,-2-2 134,-3 2 0,2 2 194,-5 2 1,1-1-180,-1 0 621,-3 6 197,4 0 1,-5 7 2357,0-4-990,0 4 544,0-2-746,0 15 0,0 3-168,0 10 0,0 0-817,0 0 0,0 6-717,0 5 1,0 5-31,0 7 96,0 0 0,-5 4-261,-2 4 0,-3 3-929,-2 4 801,-4-3 1,2-1-905,-5-7 0,1-5 514,-1-3 0,-5-5-1031,5-10 0,-5-11 866,5-12 1,-4-3-3369,-4-1 4210,-2-5 0,-7-2 0,-2-9 0,-2-1 0</inkml:trace>
  <inkml:trace contextRef="#ctx0" brushRef="#br0">16423 9673 7935,'0'-7'0,"0"-1"2349,-5 6-689,4-3-742,-4 0 1797,5-2-1770,0 1 1,5 1 8,2 5 930,4 0-1171,5 0 0,2 0-214,5 0-279,0 5-55,4 1 0,-4 3-766,0 3 458,0-4 0,-6 14-1101,2-3 956,-8 3 0,-6 5 310,-5 4-2712,-10 2 1726,-3 6 0,-11-3-258,-3 2-2719,-2-3 2911,-5 0 0,1-7 1030,3-6 0,-3-4 0,3-6 0</inkml:trace>
  <inkml:trace contextRef="#ctx0" brushRef="#br0">16857 9673 7913,'0'-16'1177,"0"-3"-809,0 2 0,1 1 716,3 5 1,-1-1-472,4 1 0,-3-1 113,4 1-508,-1 4 0,5 1-1062,-1 2 1,-3 3 525,0-3 0,-2 8-1265,1 4 0,2 3 635,-5 4 0,0-1 948,-4 5 0,0 0 0,0 4 0</inkml:trace>
  <inkml:trace contextRef="#ctx0" brushRef="#br0">16926 9753 8490,'-8'0'2727,"0"0"-2300,6-5 0,-4 4 768,2-3-416,3 3-1497,-5 1 1,6 5 246,0 3 471,0-3 0,0 10 0,0-2 0</inkml:trace>
  <inkml:trace contextRef="#ctx0" brushRef="#br0">17463 9685 7913,'6'-17'0,"4"0"692,-9-1-351,9 1 0,-7 1 301,5-3 1,-6-3-7,2-1-277,2 1 598,-4-1-563,3 0 1,-9 4 264,0 0-608,-5 5 112,3-3 1,-6 7 162,1 3-643,-6 2 306,5 5 1,-6 0-668,3 0 569,-3 10 1,-5-1-94,0 10 1,4 1 60,0 7 0,1-3 262,-1 2 1,3 0-199,5 0 0,4-2 535,3 3 1,3-8-126,1-4 0,1-2 123,3-2 1,4-4-211,7-3 1,7-3-283,4-1 0,5-9-538,-5-2 0,5-7 357,-5 3 1,0-1-162,-7 5 0,-3 0 132,-4-1 0,-2 1-626,-2-1 653,-3 6 1,-8 1 292,-5 5-193,1 5 0,-10 1 1130,6 6-690,0 4 0,0 3 755,4 8 1,-3 0-491,2 7 1,3-1 857,1 9-968,3 0 1,1 7-278,0 1 1,0 8-47,0-1 0,0 3-1236,0-3 457,0 0 577,-5 5 1,0-30 0,0 1-367,-2-1 1,-2 0-729,-11 28 944,2-19-265,-5-7 286,1-16 0,-1-8-136,0-10-579,0-10 502,0-3 1,0-20-162,1-5-1260,-1-5 1014,5-8 0,-2-7-40,11 24 0,2-1 563,2 1 0,0 0 0,2-7 0,1 0-33,2 3 1,0 0 307,2 2 0,1 1 0,1-28 0,7 4 0,6 2 0,3 3 0</inkml:trace>
  <inkml:trace contextRef="#ctx0" brushRef="#br0">17862 9594 7918,'0'-18'1029,"0"1"1,0 6-10,0-1-628,0 1 1283,-5 5-1057,4 1 1,-9 5 73,2 0 1567,-7 5-1475,2 6 1,-8 12 1051,2 7-988,-3 8-1494,-1 3 1056,0 10-178,0 1 0,6 4 96,2-3-1861,7-2 1163,3-11 1,11-4-70,6-6-3169,9-9 2431,8-5 0,7-11-3840,2-5 5017,3-10 0,2 5 0,-5-10 0,-5 0 0</inkml:trace>
  <inkml:trace contextRef="#ctx0" brushRef="#br0">18091 9753 7925,'0'-12'910,"-5"-9"0,3 14 1261,-2-8 0,3 2-986,1 1 842,0 1-1298,0 5 1,5-3 106,3 5-949,2 0 153,1 4 0,1 0-323,-1 0 237,1 5-203,4 2 0,-3 5-227,2 4 1,-2 3-16,-2 7 0,1 0-714,-1 4 1,-1 1 312,-2 3-513,2-5 870,-4 4 0,6-9-310,-1 3 354,1-3 190,-1-1 0,0-6-173,1-1 255,-1-9-55,1-2 108,-1-5 1,-4 0 1,3-6-165,-3-5-149,3-6 313,2-11 1,-5 4-165,1-3 329,-5 3 0,2 1 0,-5 2 0,0 2 0,0-3 0,-5 10 0,2-4 0,-5 9 0,1-3 0,-5 3-220,1 1 59,5-4 161,-4 3 1023,8-4-670,-3-5 1,5 3 46,0-2 877,5-3-762,2 5 1,3-5 1487,-3 3-1050,4 2-167,-10 2 486,9 1-814,-9 9 0,-1-3-695,-7 8 191,-4 7 0,-5 7 27,-3 5 1,-3 1-62,-1 2 0,-3 4 284,-1 4-2140,1 0 1581,-2 0 0,2 1-1484,-4-1 930,4-5 408,4-1 1,5-6-1759,6-3 1082,4-3 507,2-4 670,5-6 0,5-1 0,2-5 0</inkml:trace>
  <inkml:trace contextRef="#ctx0" brushRef="#br0">18536 9811 7925,'0'6'3331,"0"-1"-2688,-5 0 575,-1 1-728,-1 1 0,1 3-484,2-3-20,-2 4 1,-2 4-634,1 0 1,0 4-2461,0-4 3107,-4 6 0,5-9 0,-5 5 0</inkml:trace>
  <inkml:trace contextRef="#ctx0" brushRef="#br0">18913 9571 7901,'-15'-10'650,"-1"2"1,1-1 907,4 5 0,3 0-582,1 4 477,4 0-904,-7 0 0,5 2 86,-3 1 363,3 4-564,0 9 0,3-2-485,-6 5 31,5 0 64,-2 4 0,5 0-300,0 0 156,-5 0 158,4 0-618,-4-1 419,5-4 1,0 2 0,0-4-383,0-1-19,5-4 55,1-4-553,6-2 572,4-5 1,-3-7-1357,2-4 1226,3-5 0,-2-11-76,3 0-951,3-4 309,-4 6 761,0-3-81,-2 6 636,-5-1 0,0 1 0,-4 3 38,3-2-20,-8 8-229,3-4 1088,-5 11-573,0-4 3286,0 9-1435,0-4-206,0 15 1,0-3-500,0 9 1,0 1 1048,0 2-1742,0 8 0,0 2 98,0 5-1165,0 6 117,0 0 0,0 11 226,0 2 0,-3 6-99,0-27 0,-1 1 0,-5 27-1403,0-25 0,-1-1 1176,-4 27 0,-7-4 196,6-7-2875,-5-4 2159,2-10 0,-5-9-1983,0-16 2002,1-5 1,-3-8-53,-1-6-2574,2-4 3420,-9-16 0,6 1 0,-7-7 0,-3-3 0</inkml:trace>
  <inkml:trace contextRef="#ctx0" brushRef="#br0">19393 9434 7900,'-12'-7'6517,"6"2"-3856,1 5-964,5 0 0,5 1-660,2 3-311,9 3-373,-4 4 0,6 6-283,-3 2-38,-2 2 1,4 3 223,-6 3-1656,-5-3 356,-1 14 856,-5-7-3180,0 18 2543,-10-7 0,-8 14-165,-12-3-2642,-3-2 2402,-6-6 0,-2-6 1230,-5-9 0,1-1 0,-1-10 0,0-5 0</inkml:trace>
  <inkml:trace contextRef="#ctx0" brushRef="#br0">19895 9559 7867,'-18'-11'2253,"2"-1"1,4 5-1331,1-1 570,5 6-346,-4-3-480,8 5-818,-3 0 1,15 0-205,6 0 0,0 0 321,3 0 0,0 0-1891,4 0 1048,5 0 525,-4 0-2800,4 0 2123,0 5 0,-8-4 1029,3 3 0,-8 2 0,2 0 0</inkml:trace>
  <inkml:trace contextRef="#ctx0" brushRef="#br0">19827 9685 7867,'-23'11'0,"5"-4"0,3-4 2669,7-1-788,3-2-921,5 0 1194,10 0-1388,-2 0 0,13 0-11,-2 0-296,3 0-677,1 0 0,5-4-975,2 0 1029,-2-5 241,5 8-3967,-4-4 1687,6 5 2203,-6 0 0,-1-5 0,-5-2 0</inkml:trace>
  <inkml:trace contextRef="#ctx0" brushRef="#br0">20352 9445 7918,'-11'-6'569,"-1"1"1,5 3 2185,-1-1-1912,5 1 1397,-2-3-1462,5 5 1,2 0-260,1 0 1,9-4-122,7 1 0,2-1-287,2 4-136,0 0 244,0 0-1084,0 0 704,-5 0 0,3 1 110,-2 3-1340,-2-3 955,-1 9 0,-10 2-48,-2 7-1122,-2 2 1008,-2 2 0,-11 1-169,-4 3 335,-5 2 254,-8 0 1,3 3 887,-6-5-396,6-1-79,-3-3 0,2-1 173,4-3 1,-4-3-316,7-4 2601,3-1-790,-1-5-800,11 0 672,1-6-510,5 0-562,5 0-296,1 0-136,6 0 1,8 0-557,3 0 248,2 0 0,2 0-718,-1 0 1,5 0 389,-4 0 100,4 0 1,-3 0-503,3 0 1,-3 0-195,-6 0 1,1 3-401,0 1 0,-5 4-864,-3-4 1183,-7 4 172,-3-1-798,0-1 843,-4 4 304,4-8-216,-10 3 736,-1-5 0,-11-5 0,0-2 0</inkml:trace>
  <inkml:trace contextRef="#ctx0" brushRef="#br0">20432 9571 7900,'-23'-5'0,"0"3"0,0-1 3720,6-4-1205,0 6-1537,11-4 1,-3 6-7,5 3 0,2-2 279,5 6-652,-1 0-294,13 3 1,-6 1-549,10-1 101,0 0 179,9-4-2844,-4 3 2024,9-4 1,-8 4-462,6-2 1,-2 2-3087,1-2 4330,-2-3 0,-5 5 0,0-4 0</inkml:trace>
  <inkml:trace contextRef="#ctx0" brushRef="#br0">21574 8691 7900,'-5'-11'842,"-3"-1"0,-2 5-293,-1-1 1,-1 6 202,1-2-356,5 3 87,-5 1 0,9 5 279,-6 2 1,6 10-262,-2 6 0,-1 6-7,1 9 0,-4 4-4,5 7-1979,-1 8 1597,-1 7 1,4-28-1,-1 1-273,-2 1 1,1 1 0,1-2 0,1 0 35,-1 2 1,0-1 0,1-3 0,1-1-358,0 1 0,0-1 1,0 28-24,0-9 1,0-3-160,0-8 0,0-4 189,0-8 0,-4-2-243,0-5 1,-3-5 203,3-3 0,-5-4 36,1-3 1,-3-3 784,-4-5-1,-2-5-899,-2-3 0,-7-8 597,-1-7 0,-10-10 0,-3-8 0</inkml:trace>
  <inkml:trace contextRef="#ctx0" brushRef="#br0">21026 9354 7900,'0'-23'1934,"0"5"-1733,0 2 1,5 0 1019,3 1 1,8-4-440,7 4 1,6-2-185,9 2 1,4-1-37,7-3-1848,3-3 1448,6 9 1,-1-3-433,0 4 1,-1 2-822,-3 3 1,-4 0 1090,-7 4 0,-2 1 0,-6-3 0</inkml:trace>
  <inkml:trace contextRef="#ctx0" brushRef="#br0">21882 9285 7900,'-17'-11'0,"-1"-1"1355,3 1 263,2-1 0,-4 6 1496,6 2-1605,0 3-960,4 1 1,-2 3 185,6 4 1,-1 2-420,4 10 0,1 1-312,3 7 1,3-3 229,9 3-1437,1-3 935,1-1 1,4 0-159,-3-1 0,2 1-544,2 0 1,0-1-373,0-3 0,0 2 577,0-2 0,-6-2 237,-1-2 1,-4-2 95,0-2 0,-2 1-130,-3-1 301,-1 0 1,-3-3-464,1 0 73,0-6 197,-4 3 0,0-10-155,0-2 609,0-4 0,-5-5 0,-1-2 0</inkml:trace>
  <inkml:trace contextRef="#ctx0" brushRef="#br0">22134 9331 7900,'6'-23'494,"-1"1"156,-5 3 1,0 3 821,0 4-385,0 1 1,-5 1-502,-3 2 1,-3 3 40,-4 5 0,2 5-166,-2 3 0,-3 2-187,-1 1 0,1 7-444,-1 5 1,0 1 12,-4 7 0,-1-1-181,-2 4 1,1 1-82,-1-1 1,2-4-620,1 1 1,0-2 402,0 1 1,5-3-172,3-8 0,6 0-1256,2-7 1526,4 2 0,3-13-287,8 3 823,7-13 0,3-4 0,5-10 0</inkml:trace>
  <inkml:trace contextRef="#ctx0" brushRef="#br0">22088 9297 7900,'0'-18'1037,"0"1"1484,0 6-1611,0-1 1,-1 2 1656,-3 3-932,3 2-587,-10 5 1,10 1-1409,-3 3 0,-1 2 263,1 5 1,2 2-317,6 2 1,-2 2-180,6 2 0,1 3-649,6-3 0,-2 1 151,2-1 1,1 1-587,0-5 0,4 4 924,-1-3 1,-1-2-331,1-7 1082,0 3 0,4-8 0,0 3 0</inkml:trace>
  <inkml:trace contextRef="#ctx0" brushRef="#br0">22419 9285 7900,'-7'-11'0,"-1"-1"0,5 5 393,0-1 1,0 2 316,-1-2-116,3-2 0,-4 4-125,5-6 1,1 6-19,3 2 0,-1-1-166,4 1 1,-3 0 192,4 4-420,-6-5-444,8 4-264,-8 1 0,1 10 383,-6 5 0,-4 2-674,-4-2 0,-2 3 123,-2 5 1,1 3 11,-5 1 0,1 0 806,-1-4 0,-3-1 0,3 1 0,4-5 0,4-3 0,-1-2 0,11-7 0,-3-1 0,8-5 0,-1-3 43,4-1 0,-3-4 404,4 4 1,-5-3 450,5 3 0,-4-4 702,3 4-483,-4 1 0,3 3-4,-2 0-562,-3 0 0,6 5 15,-3 2 0,-3 3-169,3 2 0,-3 3-359,-1 0 1,4 9-162,0-1 1,-1 6-196,-3-2 0,-3 9-295,-1-2 0,-5 3-779,1-3 1,-1-1 247,2-3 1,-3-2 1143,2-5 0,-2 0 0,-2 0 0</inkml:trace>
  <inkml:trace contextRef="#ctx0" brushRef="#br0">22933 8988 7921,'-19'-18'0,"0"3"0,5 3 621,-1 0 0,2 6 900,2 2 0,-2 3-32,-2 1 1,1 5-763,-5 2 1,1 10 95,-1 6 0,-3 1-459,3 6 1,3 5-333,1 3 0,3 5-309,5-1 1,2 1-681,5-1 0,10 0 14,5-8 1,5 1 472,3-8 0,4-2-1483,-1-6 0,6-7 1953,-1-8 0,2-3 0,1-1 0</inkml:trace>
  <inkml:trace contextRef="#ctx0" brushRef="#br0">23013 9194 7971,'0'-15'642,"0"-1"0,1-3 883,3 4 1,-1-4-638,4 4 0,-4 0 201,1 3 0,2-1-298,2-2 0,-2 6 251,2-2 1,-1 7-1107,5 0 1,-1 3 104,0 1 1,5 5-621,-1 3 0,0 7 82,-3 4 0,-1 4-300,0 4 1,0 0 268,-4 4 1,3 2-220,-2-3 1,2 0 391,1 0 1,-3-1 158,0 2 1,-5-3 165,5-6 0,-4-3-151,4 0 60,-6-10-89,8 1 1,-3-15-203,4-2 0,0-10-6,1-6 0,-1-4-375,1-8 1,-1 1 240,1 0 0,-5-4-370,1 0 769,-6 0 1,8 3 0,-3 1 0</inkml:trace>
  <inkml:trace contextRef="#ctx0" brushRef="#br0">23390 9068 7971,'-6'-5'0,"-3"3"256,5-6 0,-1 4 160,1-3 1,3 3 267,-3-4 1,3 4 819,1-3 671,0 4-354,0-7-1317,0 9 1,-2-4 149,-1 5 1,-5 6-216,-7 5 0,-3 7-988,-5 9 0,-9 3 22,-2 8 0,-6 7-123,1 4 1,19-22-1,-1 0-267,-17 22 0,6-1-1163,9-6 0,6-4 2055,10-7 0,-3-3 0,3-6 0</inkml:trace>
  <inkml:trace contextRef="#ctx0" brushRef="#br0">23481 9308 7971,'12'0'1588,"-1"0"-1028,1 0 1,-6 1 264,-2 3 1,-3 2-313,-1 6 0,-4 3-229,0 0 1,-6 6-1252,-1-2 0,-2 6 967,-6 2 0,0 4 0,-4-1 0</inkml:trace>
  <inkml:trace contextRef="#ctx0" brushRef="#br0">23835 9057 7975,'-5'-12'756,"-2"1"1,-2-1 1056,1 1 1,-2 0 461,2-1 1,2 5-1214,-2-1 0,5 5 393,-5 0-1278,5 1-647,-2 2 1,5 2 247,0 1 1,0 5-229,0 7 1,-3-1 222,-1 5 0,-1 0-336,1 4 1,1 4-424,-4-1 0,4 0 356,-1-7 1,3 1 80,1-5 0,1 3 49,3-6 0,4 0-55,7-8 0,0-1 27,8-7 1,-3-4-169,7-7 0,1-2 257,-1-2 1,-5-2 128,-2 2 1,-7-3 635,3-1 1,-5 4-276,-3 0 1,-3 5 919,-5-1 1,0-1-230,0 0 0,0 5 192,0 3 0,-1 6 1281,-3-2-897,2 3 0,-3 3-377,5 6 0,-3 2 376,-1 13 0,0 2-743,4 10 1,-4 4-66,0 3 0,-1 9-911,1 6 1,2-25 0,-2 2 355,-1 2 1,-1 0 0,0 0 0,0-1-290,1-2 0,-1-1 1,-6 27 134,1-9 0,0-3-211,-1-13 0,5-3-391,-1-12 1,0-8-499,-3-7 0,-2-3 434,-2-1 0,1-9 383,-5-2 1,0-10-577,-4-1 1,-4-6 148,1-7 0,-1 0-178,4-3 0,6 4 504,1-1 0,5 2 291,3 7 1,3 4 54,5 7 0,10 2 238,6 2 0,9 1 0,5 2 0,10-1 0,5 5 0,6-5 0,6 3 0</inkml:trace>
  <inkml:trace contextRef="#ctx0" brushRef="#br0">24326 8760 7924,'-7'0'3233,"-1"0"4234,6 0-5516,7 0 1,4 5 390,10 2 1,-4 9-1614,4 3 1,-5 6-730,1 2 0,-2 10 0,-2 1 0,-1 12 0,-2 11 0,-5-29 0,-2 1-192,-2 5 0,-2 0 1,-2 1-1,-3 0-186,-2 3 0,-3-1 0,0-2 0,-3-2-521,-2 2 0,-2-1 0,0-5 0,-2 0 5,-2-2 0,-1-1 0,1-4 1,0 0 893,-3-3 0,0-1 0,2 0 0,0-2 0,-4-1 0,0 0 0,0 1 0,-1 1 0</inkml:trace>
  <inkml:trace contextRef="#ctx0" brushRef="#br0">9034 11923 7967,'-12'-11'0,"1"-3"0,0 3 3421,-1-3-1087,6 12-1200,1-3 998,5 5-1385,0 10 0,0 3 1353,0 10-1453,-5 5 0,3 6-299,-1 8 0,1 8-363,2 3 0,-3 3-870,-1 1 1,0 5 835,4 3 0,0-32 1,0 0-862,0 31 1,0-1 492,0-6 1,0-7-747,0-4 0,4-8 59,0-11 0,4-7-103,0-12 1,-2-4 353,2-8 0,0-5-270,3-10 1,-3-12-157,-1-14 1279,1-6 0,-2-11 0,-4 30 0,0-1 0,-1-1 0,-1 1 0</inkml:trace>
  <inkml:trace contextRef="#ctx0" brushRef="#br0">9011 11969 7967,'-23'-16'2696,"5"4"-1483,3 1 1742,8-1-2165,2 6 1,11-5 617,5-1 0,6 2-665,6 2 0,5-2-465,2 3 0,3 2-382,1 1 0,1-1-396,-1 1 1,-4 1 298,1 7 1,-6 8-193,2 7 0,-9 3-1327,-7 5 0,-5 3 675,-6 9 1,-10-3-396,-5 6 1,-10-1 557,-6 1 0,-3-2-253,-4-2 1,6-12 327,-2-3 807,7-13 0,-1-5 0,5-5 0,0 0 0</inkml:trace>
  <inkml:trace contextRef="#ctx0" brushRef="#br0">9742 11798 7967,'-18'0'508,"-3"1"136,2 3 0,1 3-56,-1 9 419,0-4-581,-4 15 0,-1-5 447,-3 12 0,3-1 450,-3 9 1,5 1-415,3 6-242,2-2 1,11 7-466,2-9 0,5-2 21,7-8 1,4-6-1535,11-2 1,7-8 830,4-4 1,1-8-2394,7-3 1,0-5 2872,4-7 0,-1 2 0,1-8 0,0 1 0,-1-1 0</inkml:trace>
  <inkml:trace contextRef="#ctx0" brushRef="#br0">10267 11832 7967,'-11'-18'1619,"0"2"2024,-1 4-2833,6 6 2190,1-4-929,5 9 1338,0-5-2407,0 6 1,5 6-404,2 1 0,4 8-236,0 4 1,2 3-960,2 1 1,1 4 443,3-1 1,3 6-432,-3-2 0,3 1 470,0 3 0,1-2 162,0 6 0,1 1-1019,3-1 1,-3 0-1280,3-3 0,-3-2-102,-1-3 0,-6-6 1257,-1-5 0,-2-9-88,1 2 0,-6-8 576,2-1 1,-3-12 243,-1-6 1,2-5 361,-5-3 0,5-5 0,-3-1 0</inkml:trace>
  <inkml:trace contextRef="#ctx0" brushRef="#br0">10610 11946 7967,'11'-29'129,"0"-3"86,-4 6 0,3 3 348,-2 4 1,1 5 2261,-2-1-1313,4 7 32,-10 3 0,3 6-759,-8 3 1,-4 7 56,-7 8 1,-3 4-356,-5 4 1,-8 6-570,-4 5 1,-6 9-173,-1-1 0,20-20 1,-1 1-113,0 0 0,1-1 1,1 0-1,1-1-922,-18 24 0,9-7 698,6-4 0,5-3-2276,7-5 1,6-8 2865,5-11 0,-2-1 0,10-6 0,2 0 0</inkml:trace>
  <inkml:trace contextRef="#ctx0" brushRef="#br0">10941 11980 10772,'-6'-6'3710,"-4"-4"1,8 7-2025,-1-4-1190,1 4 1,7-3-388,3 2 1,6 2 11,1-6 0,6 2-1450,-2-2 1,2 2 867,2 2 0,0 3-2261,0-3 1,-4 3 628,0 1 2093,-5 0 0,7 5 0,-3 1 0</inkml:trace>
  <inkml:trace contextRef="#ctx0" brushRef="#br0">11010 12049 7967,'-18'0'0,"-2"0"3090,4 0 1,5 0 1421,3 0-218,6 0-3738,-3 0 0,6 0-319,3 0 0,3 0-1201,9 0 0,-1 0 666,8 0 1,-2 0-5299,10 0 5596,-1 0 0,10-5 0,0-1 0</inkml:trace>
  <inkml:trace contextRef="#ctx0" brushRef="#br0">11432 12049 7967,'-1'-13'-109,"-3"-2"0,3 2 604,-3-2 1,2 2 730,-2 2 0,3 0 935,-3-1-1149,2 1-184,2-1 474,6 1-836,0 0 1,9 0 194,0 4-1349,6-3 455,-4 8 257,6-3 1,0 5-410,0 0 1,0 0-1470,0 0 944,-1 5 631,1 7 1,-1 2-881,-3 5 0,1 0-19,-5 4 872,1 5 27,-5-4 111,0 4 1,0-2 527,-4 1 0,2 0-305,-5-5 0,0-3 561,-4 0 0,4-5-133,-1 2-98,1-9 0,-3-2 307,3-5-597,-2 0 1,6-5 224,-4-2 1,5-9-1253,-1-3 1,2-2-355,1-2 1,-3 0 657,0 0 0,-2 0 203,1 1 1,-1 3 152,-6 0 1,3 5 265,1-2 0,0 2-93,-4-1 1,0 2 56,0-2 1,-1 3-88,-3 0 1,3 3 714,-3-2 0,-1 6 242,1-7 1,-1 5-127,1-1 1,2-2 1278,-6 2-1425,5 3 0,-7 0 293,3 5 1,-4 1-326,0 3 1,-4 6-299,0 6 0,-6 8 11,2-1 1,-4 8-237,-3 4 1,0 0-518,-4 7 1,1-5 407,-2 1 0,5 1-1443,7-1 1,3-9-68,9-6-95,2-13 0,11 1 1034,5-11 1,2-11 678,6-4 0,5-10 0,5-4 0</inkml:trace>
  <inkml:trace contextRef="#ctx0" brushRef="#br0">12049 11729 7967,'5'-6'2100,"3"2"0,-2 3-625,2 1 1,-2 1-147,2 3 0,2 3 879,-3 9 1,0 3-1146,0 7 0,-3 4-964,4 4 0,-2 5-23,2 3 1,-3-1-1026,-5 1 1,-3 1 672,-4 6 0,-1-3-2237,-7 0 1,-2-7-3818,2-9 6164,-5 3 1,-8-9-1,-8 4 1</inkml:trace>
  <inkml:trace contextRef="#ctx0" brushRef="#br0">12666 11832 7967,'-8'-10'2172,"1"2"0,0-2-1255,0 2 108,1 3-625,6 0 1,0 4 1640,0-3-1370,0 3 1,7-4-504,4 5 0,2-1-6,6-3 0,0 3-687,4-3 1,0-1 438,0 1 1,4-1-1772,4 1 1,-3 3 970,-2-3 0,2 3-1360,-1 1 1,-2 1 2245,-6 3 0,-2 2 0,-6 5 0</inkml:trace>
  <inkml:trace contextRef="#ctx0" brushRef="#br0">12666 11992 7967,'-12'0'0,"1"0"3886,-1 0-1153,1 0-1310,5 0 1,2 1-735,8 3 1,2-3-239,5 3 0,5-3-1120,-1-1 1,7 0 490,0 0 0,2 4-2346,7 0 0,-1 0 2524,5-4 0,-1 0 0,0 0 0</inkml:trace>
  <inkml:trace contextRef="#ctx0" brushRef="#br0">13362 11592 7967,'-22'-5'245,"-1"-1"1,1-2 1916,3 1-1543,3-1 1,9 0 824,3 1-1,4-1-704,4-3 1,8-1 215,7 1 1,7-4-367,5-1 1,6 1-1020,1 4 0,4 3 329,-4 0 0,5 5-808,-1-5 1,1 6 336,-1-2 0,-3 4-217,-5 4 0,-5 6-1111,-2 5 1,-4 4 951,-4-4 1,-8 5-444,-7-1 1391,-2 3 0,-13-4 0,-1-2 0</inkml:trace>
  <inkml:trace contextRef="#ctx0" brushRef="#br0">13511 11581 7967,'-39'0'2677,"-2"0"-1743,0 0 1,6 1 1559,4 3-1720,6 2 0,0 6 78,9-1 1,2 2-373,11 2 0,0-2-294,7 2 0,3 1-2,9 0 1,7 0-286,7-1 1,7-2 157,1 2 0,5 2-347,-1-2 1,-3 5-150,-1-1 1,-3 2-593,-5-2 1,2 2 8,-6-2 1,-4 3 221,-7 1 0,-7-1-54,-4 1 1,-4 0 360,-4 0 1,-8-4 69,-7 0 0,-3-5 123,-5 1 1,-4 2 258,-7-2 1,2 4-123,-6-4 1,1 0 693,-1-3 1,-1-1 643,5 1 0,5-5-67,6 1 0,8-2 2761,4 2-2011,2 2-741,7-9 1,10 8-500,7-5 1,13 4-81,3-5 0,10 1-484,5-4 0,3 4-554,5 0 1,1 0-972,2-4 0,-1 0 1063,-3 0 0,0 0-1652,4 0 1,-6 0 842,-1 0 1,-6 0-1280,-6 0 1,-4 0 2495,-4 0 0,-5 0 0,-2 0 0,1 0 0,2 0 0</inkml:trace>
  <inkml:trace contextRef="#ctx0" brushRef="#br0">13454 12711 7967,'6'-29'523,"-1"-4"1,-5 13 752,0-3 1,0 7-3634,0-3 591,0 5 2483,-5-3 0,3 11-204,-6 2 0,0 3 66,-3 1 0,0 5-161,-1 2 1,-3 7-24,0 2 1,-1 5-106,5 2 0,3-4-177,1 4 0,4-3-123,-1 3 1,3-4-309,1 0 1,5-5 76,3 1 1,2-2 150,1-2 1,1-3-11,-1 0 0,4-6 82,1 2 0,0-3-80,-1-1 1,-1 0 14,5 0 0,-1-5-121,1-2 1,2-4-196,-6 0 0,4-6-380,-4-2 0,2 2-295,-2-2 0,-3 3 1074,4-3 0,-4 4 0,0-4 0,-5 5 0,1-1 0,-5 2 0,0 2 0,4-1-841,-6 1 1369,4 5 0,-5 2 740,0 8 1,4 2-129,0 5 1,1 6 621,-1 2 0,-3 4-34,3 3 0,-3 5-903,-1 7 0,4 0-1212,-1 8 0,1-2 293,-4 9 0,-1-3-286,-3 3 1,-2 0 142,-6 5 0,-4 1-205,-3-2 0,1-3-949,-1-13 0,0-6 538,-4-9 1,-3-8-897,-1-6 1,-5-6 903,2-6 0,-4-6-15,-5-6 0,4-6 860,-3-8 0,1-1 0,2-7 0,0-5 0,4-5 0</inkml:trace>
  <inkml:trace contextRef="#ctx0" brushRef="#br0">14916 11581 7967,'7'-41'0,"1"3"1149,-1 3-678,0 5 0,-1-1 636,-2 4-379,-3 5 335,4 11 0,-6 6-452,-3 5 1,2 2 134,-6 6 0,2 5-268,-2 10 1,-2 6-357,2 5 1,-2 5-29,-1 7 1,1 4-223,2-1 0,-2 7 106,2 1 1,-2-1-255,-1 1 1,4 4-391,4-4 0,0 0 302,-1 0 1,3-7-231,-3 3 1,3-10 193,1-5 1,0-6-114,0-2 0,-4-6-308,0-1 544,-5-5 0,3-8-103,-5-2 1,-1 1-164,1-5 1,-1-1-163,1-3 1,-1-1 428,1-3 1,5-3-153,2-9 0,-1-1 428,1-6 0,0-5 0,4-1 0</inkml:trace>
  <inkml:trace contextRef="#ctx0" brushRef="#br0">14642 11969 7967,'-8'-18'0,"0"3"0,2 2 2504,-2 2-217,3 0-957,5-1 1,5 2-710,3 2 1,7-2-82,4 3 1,8-4-421,3 0 0,5 0 66,3-1 1,2 1-1179,6-1 0,0 5 682,-1-1 1,1 2-1647,0-2 0,-7 3 41,-5 5 1859,-5 0 0,-6 10 0,0 3 0</inkml:trace>
  <inkml:trace contextRef="#ctx0" brushRef="#br0">15087 12083 7967,'0'-17'813,"0"0"1,0 6 1097,0-1 0,0 1-832,0-1 1318,0 6-676,5 1-815,-4 0 1388,9 4-1480,-3-5 1,0 12 61,1 1-575,0 8 0,3-1 105,0 5-923,6 0 453,-4-1 0,3 4-569,-4-3 1,3 6 478,0 2 1,0-1-854,-3-3 0,-1 4 379,1 0 0,3-1-1027,0-3 1,0-1 408,-3-3 0,-1-3-47,0-4 1,2-2 495,2-3-151,-2-2 554,4-5 1,-7-1-488,-3-3 0,2-2 78,-5-5 346,5-1 457,-8-4 0,4 3 0,-5-3 0,0 4 0,0 4 0,0 1 0,0-1 0,-5-3 0,-1-1 0</inkml:trace>
  <inkml:trace contextRef="#ctx0" brushRef="#br0">15521 12038 7967,'4'-19'0,"0"0"0,-1 5 1082,-3-2 321,0 4 218,0 0-1257,0 6 1,-5 1 1515,-2 5-1240,2 0 0,-9 1-61,2 3 1,-3 3-207,0 9 1,1 1-312,-5 6 1,-4 1 116,-4 3 0,-3-2-486,3 6 1,-3-1-168,3 5 1,-1-1-497,2 0 0,6-5 4,1-2 1,7-4-711,4-4 0,3-6-361,5-6 1503,0-4 0,5 2 534,3-5 0,3-5 0,4-3 0,-2-7 0,4-3 0</inkml:trace>
  <inkml:trace contextRef="#ctx0" brushRef="#br0">15532 11946 7967,'0'-11'2166,"-1"1"-135,-3 2 752,3 3-951,-9 0 732,9 4-2552,-10 1 0,10 6 6,-3 5 1,7 5-970,1-1 0,5 1 654,-2 0 0,7-4-1515,1 3 1,2 2 592,-2-2 0,-1 0-881,5-3 1661,-5-1 0,6 1-850,-4-1 1289,4-5 0,-2 5 0,5-5 0</inkml:trace>
  <inkml:trace contextRef="#ctx0" brushRef="#br0">15932 11992 7967,'-6'-6'0,"-4"-3"0,2 5 1095,3-5-655,0 3 0,1-2 222,0 0-237,0 6-185,4-8 0,0 3 95,0-4-482,0 5 189,0-5 0,0 9-596,0-6 358,0 6 200,0-3 1,0 3-420,0-1 317,0 1-842,0-3 610,0 15 0,-1-1-52,-3 10-412,-2-5 468,-5 8 0,-1-4-281,1 4 116,-1-4 491,1 4 0,1-9 0,2 2 0,-2-3 0,7 0 0,-4-1 0,4-4 0,-7-2 0,9-5 0,-4 0 528,5 0-37,0-5 590,0 3 965,0-3 1601,0 5-1864,0 5 439,0 2-1600,0 9 1,0-3 109,0 2 0,0 3-57,0 1-140,0 2-368,0 2 1,4 5 167,-1 3-557,1 2 237,-4 1 0,0 5-1318,0 3 985,-5-2 0,4-2-762,-3-8 0,-1-3-216,1-8 1,-1 0-3301,1-8 2746,3-2 1850,-4-14 0,5-6 0,0-7 0</inkml:trace>
  <inkml:trace contextRef="#ctx0" brushRef="#br0">16606 11535 7967,'-11'-11'0,"-6"-1"1796,4 6-1155,-8 1 1,7 5 1200,-5 0-1249,0 5 0,-4 6 707,0 8 1,-1 8-637,-3 3 1,2 9-72,-6 2 1,5 10-508,-5 6 0,11 0-81,1 4 0,10-2 101,5-2 1,9-9-864,7-2 0,6-15 344,8-4-2021,8-3 309,7-16 1229,5 2 1,-1-6-1976,1 0 2142,-5-6 1,-2-4-1522,-5-6 1541,1-4 709,-6-2 0,3-1 0,-6 0 0,0-1 0,-2-2 0</inkml:trace>
  <inkml:trace contextRef="#ctx0" brushRef="#br0">16800 11786 8945,'-5'-6'1283,"-1"-4"1,-6 5 2373,1-3-1755,4-2 888,2 9-1020,5-4-805,0 5-571,5 0-227,7 0 1,2 1-141,5 3 38,0-3 1,5 9-186,3-2 1,-4 2-374,-1 1 1,1 2-1212,-4 2 1144,3 3 0,-1 1-142,-2 0-1265,3 0 1240,-4 4 1,1 0-73,0 0-43,-5-1 481,7-4 1,-8-1-520,2-6 367,3 1 56,-5-1 98,3-5 191,1-1 1,-5-10-168,4-2-613,-4-8 571,0 2 1,-1-10-210,1 0-551,-6 0 852,-1-5 1,-5 6 284,0-1 0,-5 0 0,-1 5 0,-7 2 0,-2 4 0,2 1 0,-3-1 103,-1 1-103,4 5 1,-3-5 292,4 4 0,2 0 668,3 0 1,-2-1-299,5-3 499,0-1-685,4 6 0,0-4 980,0 2-987,0-2 1,0 3 766,0-1 225,0 5-1183,0-2 0,-1 8-362,-3 4-78,-2 1 0,-11 15-136,-2 0 0,-4 6 276,-3 9-2483,-3 3 2152,-6 4 0,0 2-291,-3 3-1715,2-3 1420,2 3 1,11-9-1159,8-3 2096,7-13 0,2 3 0,7-12 0,4-7 0,2-6 0</inkml:trace>
  <inkml:trace contextRef="#ctx0" brushRef="#br0">17348 11946 10405,'7'5'753,"3"-3"0,-9 4-419,3-2-1105,-3 2 522,-1 5 1,0 2-710,0 2 480,0-2 172,-5 9 306,-6 1 0,-12 6 0,-6 5 0</inkml:trace>
  <inkml:trace contextRef="#ctx0" brushRef="#br0">17805 11729 7967,'0'-18'1303,"0"2"288,0 5 0,-1 0-660,-3 4 853,3 2-474,-4 5 524,5 0-987,-5 0-311,3 0-691,-3 5 180,5-4 1,0 13 56,0-3 1,-4 3-163,1-2 0,-1 3 293,4 0-813,0 6 492,-5-9 1,2 9 47,-4-6-912,4 5 510,-2-7 1,5 7-630,0-5 568,0 1 168,0-5 1,0 0-504,0 1 513,0-6 0,5 3-738,3-5 712,7 0 1,1-9-59,3-3 0,7-6 16,-3-1 1,-2-6 199,-2 2 0,-5-2 21,1-2 0,-3 4 385,-4 0-139,-3 5-83,-5-3 1,0 6 1127,0 0-624,0 4-159,0-3 1604,0 9-520,0-4-534,-5 5 1615,3 0-1626,-3 5 1,9 5-14,0 5 0,3 7 167,-3 1 0,4 5 207,-4 6-653,5 0-675,-8 5 1,8 3-243,-6 8 1,1 3 322,-4 8-2317,0-3 2182,-5 5 0,-1-11 101,-6-3-1361,1-7 1050,0-3 0,-1-9-212,1-4-15,-1-12 278,-4 1 0,1-13-367,-8 1 469,8-6-321,-17-9 0,13-6-1296,-8-4 1184,3-6 876,-4-7-2817,4 0 1688,-4-10 0,10 5 29,3-6 1,7 6 879,5 1 0,5 1 0,2 4 0,-1 5 0,-2 4 0</inkml:trace>
  <inkml:trace contextRef="#ctx0" brushRef="#br0">18388 11512 9577,'5'-6'9830,"1"1"-7731,0 5 1174,5 5-2126,0 6 1,3 7-54,5 5-668,0 5-388,-1 1 1,3 5-39,-2 1-917,3 9 917,-4-7 0,-3 12-967,-7-7 190,-3 3 658,-5 0 0,-11 1-3519,-4 0 2362,-15-6 0,-3 3-1814,-13-5 393,3 0 1297,15-20 1,0-1 573,-19 12 826,-9-1 0,6-8 0,-4-5 0,5-7 0,2-5 0</inkml:trace>
  <inkml:trace contextRef="#ctx0" brushRef="#br0">9331 14470 7851,'23'-39'0,"0"2"0,-1-5 0,-4 2 936,-3-2-1478,-7 2 935,2 11 929,-9-4-611,-1 9 1,-6-4-117,-5 5 602,-1 6-638,1 0 0,-4 6 181,-1-1-682,-4 6 101,7 1 0,-3 5 300,4 0-463,1 0 81,0 5 0,-1 6-10,1 8 145,-1 3 0,1 6-948,-1 6 877,1 12 1,1 11-45,6-25 1,0 1 34,-1 0 0,0 1-94,4 3 1,1-1 0,-4 0 0,-1 0 42,3 1 1,0 2-196,0 1 0,0 1 98,2-1 1,0 1 0,0 1 0,0 0-714,0-4 0,0 0 432,2-1 0,1 0 0,4 26-288,4-2 1,1-10-419,-1-9 1,-1-8 259,-2-11 1,-3-6-143,-5-1 222,0-9 0,-5-2 234,-3-5 1,-8-5 428,-7-2 0,-5-3 0,-6-2 0</inkml:trace>
  <inkml:trace contextRef="#ctx0" brushRef="#br0">8874 14881 7851,'10'-43'1151,"-2"5"0,3 1-236,1 11 0,4-1 227,7 4 1,1 0-357,3 1 1,-1 3-354,9-1 0,-2 5-1179,8-4 0,5 5 495,4-1 1,0 4-1373,0 3 0,-4 3 1623,-1 5 0,1 0 0,-5 0 0</inkml:trace>
  <inkml:trace contextRef="#ctx0" brushRef="#br0">9616 14824 7851,'-5'-16'3869,"4"3"-1855,-9-3-1292,9 9 0,-4-3 2224,5 2-1532,0 3-548,0 0 679,0 5 1,5 0-834,2 0-670,3 5 143,2 7 1,-1 2-70,1 5 0,3 1-143,0 7 1,2 2-1570,-2 5 872,-2 0 590,8 1 0,-7-1-1623,5 0 1,-1-1-218,1-2 45,8 2 1233,-14-4 1,13-4-52,-11-2-611,5-8 814,-7-3 1,7-7-61,-4-5-57,-6 0 334,0-5 1,-8-5-721,6-6 553,-5-4 229,2 7 1,-7-3 264,-1 4 0,-4 6 0,-9-4 0,-2 4 0</inkml:trace>
  <inkml:trace contextRef="#ctx0" brushRef="#br0">10016 14824 7851,'0'-17'768,"0"0"201,0 6 1,-1 3 641,-3 0 1,-2 6-814,-6-2 1,1 3 558,-1 1-637,1 5-281,-6 6 466,0 2-530,-6 9 0,0-3 203,0 7-1095,-5 3 294,-1 6 1,-4 3-181,3 0 1,-2 0-425,5-4 0,1 4-2348,3 0 1394,5 0 1096,2-8 1,9-3-1231,3-4 1013,3-5 902,6-1 0,-4-11 0,5-1 0</inkml:trace>
  <inkml:trace contextRef="#ctx0" brushRef="#br0">10107 14733 7851,'-5'-12'1981,"3"1"-332,-6 0 463,6 4-1419,-3-3 2832,5 9-2348,0-4 1,0 6-313,0 3 1,0-2-88,0 6 1,5 0-1591,2 3 384,3 6 387,-3-5 0,3 9-1490,-2-6 1,2 4 102,1-4 0,1 4-819,-1-4 0,4 4 866,0-3-740,1 4 1365,0-7 1,-2-1 372,5-4 1,0-6 382,4 2 0,0-3 0,0-1 0,0-6 0,-1-5 0,-3-2 0,0-6 0,-1 1 0,1-1 0,-2 1 0,-6 3 0,-1 3 265,-2-4 135,-3 4 1,-6 0-22,-3 1 186,3 4-270,-9-3 1,4 8 909,-1-6-764,-3 6 1,7-7-272,-4 5-111,4 0 255,-2-1 482,5 4 166,0-4 385,0 5-722,-5 5-234,-1 1-117,-6 5 1,-1 5-206,-2-1 1,1 5 94,-5-1 1,0 2-323,-4-2 0,4 2 158,0-2-1677,5 3 1164,-2-4 1,6-2 63,2-5-1688,3-4 568,5 3 782,0-9 1,5 1 91,3-6 0,1-5 695,-2 1 0,8-2 0,-2-1 0</inkml:trace>
  <inkml:trace contextRef="#ctx0" brushRef="#br0">10324 14927 7851,'6'6'0,"-5"5"512,3-4 0,-3 3 733,-1 2 1,1-1-78,3 1 0,-3-1 705,3 0 0,-1 5 1447,0-1-1789,-1 5-960,3-2 1,-5 6-178,0 3-324,0 2-103,0 5 0,-4 2-187,0 2 0,-4-3 302,5 3-3531,-6-2 2604,8-7 1,-8-1 358,5-5 486,0-5 0,-1-2 0,-1-4 0</inkml:trace>
  <inkml:trace contextRef="#ctx0" brushRef="#br0">11227 14516 7851,'0'-29'463,"0"1"-185,0 5 791,-5 0-616,3 0 0,-9 6 275,0 1 1,-2 9 283,-6 3 1,0 4-287,-4 4 12,-5 7-383,4 12 1,-4 6 268,5 5-1281,0 6 842,6 5 0,-4 6-409,6 2 165,5-2 135,5-5-1697,5 0 1233,0-6 1,10 2-304,5-8-1635,11-7 1446,3-11 1,6-5-254,3-4-26,3-2 473,0-5 686,-2-10 0,-2 5 0,-3-10 0,-5-3 0,-4-2 0</inkml:trace>
  <inkml:trace contextRef="#ctx0" brushRef="#br0">11364 14619 7851,'-4'-12'463,"0"1"1,0-1 568,4 1 1,2 0-606,1-1 2197,-1 1-1698,8-1 0,-3 5 21,9-1-548,-4 6-148,5-4 1,-2 8-496,0 2 227,6-3 70,-4 9 1,2 0-134,0 5 129,-5 6-1,8-4-591,-9 6 410,8 0 1,-7 0 72,5 0-1445,-5 0 954,3-1 1,-5 1-147,4 0-175,-4 0 506,5 0 1,-7-5-237,-2-3 137,2 3 306,-4-6 0,0 1 2,-2-5 106,-3-6-161,-1 3-218,6-5 189,-5 0 0,4-1-50,-5-3 1,0-7-133,0-8 0,4-3 44,0-1 0,3-1-10,-3-2 0,4 1 389,-5-1 0,1 0 0,-4 0 0,0 7 0,0-8 0,0 9 0,0-5 0,0 4 0,0 0 0,0 2 0,0-2-12,0 2 87,0 1 0,1 3 36,3-2 1342,-2 7-313,3-2 1261,-5 9-1167,0-4-772,-5 10 0,-2 1 1002,-4 5-739,-1 6-204,-4 6-720,-2 1 204,-10 9 0,3-4 210,-6 5-1375,6 6 1224,-8-5 1,5 8-468,-2-5 0,7-1-764,7-6 1,5-1 1166,3-7 0,3 4 0,8-10 0,5 0 0,4-1 0</inkml:trace>
  <inkml:trace contextRef="#ctx0" brushRef="#br0">12038 14779 7851,'5'-7'1864,"-4"-3"0,9 5-1325,-2-3 0,-3 2 345,-1 2-485,2 3-97,-5-4-143,4 10 0,-6 3-301,-3 7 1,-7 3 155,-8 4-1299,-3 6 1117,-1-4 1,-5 9 0,-1-3 0</inkml:trace>
  <inkml:trace contextRef="#ctx0" brushRef="#br0">12437 14356 8944,'-7'0'3455,"-1"0"-2756,0 0-56,2 0 1361,-4 0-1003,4 5-583,-1-4 1,-2 10 516,6-4-477,-1 8-295,-1-2 0,3 7-235,-1-4 0,1 3 297,2-4-625,0 5 368,0-7 0,0 7 120,0-5-190,0 1 123,0 0 0,2-7-180,1 2-1131,4-7 753,4 1 1,1-5-1213,-1 0 894,0 0 170,6 0 1,-3-6-301,5-5 0,-4-1 303,4-3-93,-5 2 106,3-3 140,-6 3 721,1-4-180,-6 6 1,0 0 236,-2-1 0,-3 5-295,3-1 1999,-3 5-1024,-1-7 1594,0 9-291,0 6 0,0 4-845,0 10 1,0 5 428,0 7 0,0 7-786,0 4-891,0 7-259,0 3 1,0 6-394,0 3 446,0-2 0,0-26 0,-1 0 2,-3 28 1,-1-2-56,-2-5 1,-4-10-1021,4-10 1,-7-7 446,-1-12 1,-6-1-1232,2-10 1,-7-7 946,-5-8 0,-2-11-3523,-1-8 4500,0-3 0,-1-1 0,1-1 0</inkml:trace>
  <inkml:trace contextRef="#ctx0" brushRef="#br0">13088 14265 7851,'-11'-16'7206,"-1"1"-6691,6 5 2546,1 5-2012,10 5 1,3 3 33,7 4 29,-2 1-672,3 8 0,-1 2 250,1 5-165,-1 0-367,1 10 1,-7-8-680,3 6 313,-9 4-616,3 6-1256,-6 4 1501,-6 11 0,-10-3 437,4-22 0,-3-1-1744,0 0 0,-1-1 952,-4-3 0,0 0 0,-15 25-600,-3-6 1,8-11 1533,8-7 0,3-5 0,3-11 0,-1-2 0</inkml:trace>
  <inkml:trace contextRef="#ctx0" brushRef="#br0">13637 14482 7851,'-12'-8'820,"1"0"1,3 5 3110,0-5-2846,6 5 2571,-8-2-2421,8 0 0,-1 4-166,6-3-723,4 3-121,4-4 1,2 4-2005,2-3 942,8 3-411,1 1 0,8-4-1240,-6 0 0,5 0 1450,-4 4 1038,-1 5 0,-3 2 0,0 4 0</inkml:trace>
  <inkml:trace contextRef="#ctx0" brushRef="#br0">13659 14664 7851,'-15'-3'0,"0"-1"4579,0 0-1479,8-1-1690,2 4 2720,10-4-2747,2 5 1,9-4-9,3 0-1023,3 0 0,6 0-626,2 1 1,3-1-739,1 4 1,1 0-2693,-1 0 0,-1 0 3704,-3 0 0,3 0 0,-3 0 0</inkml:trace>
  <inkml:trace contextRef="#ctx0" brushRef="#br0">14893 13979 7851,'-23'0'0,"0"0"0,0 0 1870,6 0 0,0 0-184,6 0-1132,4 5 1132,-3 2-1083,4 9 0,-2 2 713,1 5-901,4 5 1,-2 2 253,5 8-794,0 8-1104,0 6 1274,0 5 0,0 1 150,0 3 1,0-1 148,0 5-1249,0-6 714,0-2 1,1-3 228,3-9-2441,-3 4 1644,4-14 1,-1-2-1087,0-10 976,0-5 329,-4-12-885,0 4 1509,0-9 1,-2 4-692,-1-5-647,-4-5 638,-4-6 1,-2-8 615,-2-8 0,-3-2 0,-5-5 0</inkml:trace>
  <inkml:trace contextRef="#ctx0" brushRef="#br0">14402 14413 7851,'-9'-19'2398,"-3"0"0,4 5-1171,4-1 0,5 3-137,7 5 1,4-2-160,11 5-513,5-5-131,1 8 0,7-5-225,2 2 0,4 1-175,7-4 0,3 4-1713,5-1-841,6 3 2153,-5-4 1,-25 4 0,0 1-4373,28-4 4795,0 3 1,-9 6-1,-2 1 1</inkml:trace>
  <inkml:trace contextRef="#ctx0" brushRef="#br0">15030 14573 7851,'-12'-5'0,"5"0"4520,-1-3-2153,6-2-650,-3 9 598,5-4-1239,0 5-432,0 5 377,5 1-583,6 6 1,3 0 182,5 4-1084,0-4 411,4 10 0,0-4 170,0 4-1720,-1 1 1194,1 0 0,0 0-1703,0 0 1264,0 0 0,0 1-34,0 2 1,-6-2 67,-1 3 1,-5-7 333,-3-1 1,-3-1 162,-5 1 0,0-6-102,0-5 1,-2-6 55,-1 2 0,0-3-172,-5-1 0,2-2 0,-2-5-1038,5-4 992,-4-8 580,6-4 0,-9-1 0,4-4 0</inkml:trace>
  <inkml:trace contextRef="#ctx0" brushRef="#br0">15350 14653 7851,'0'-19'0,"0"0"0,3 5 0,1-1 0,0 2 0,-4 2 0,0-1 0,0 6 0,-1 2 5961,-3 8-4044,-7 2 0,-5 14-888,-7 3 0,2 13-1583,-10 2 1,-3 6-58,-4 6 1,18-25-1,0 1-1040,-15 27 0,0-4 1651,8-7 0,6-2 0,4-6 0</inkml:trace>
  <inkml:trace contextRef="#ctx0" brushRef="#br0">16149 14219 7851,'-16'-22'0,"-3"3"0,-3 4 2599,-1 8-1221,-5 1-583,4 6 581,-4 6-568,0 5 72,-6 7-433,-2 15 1,-3-2 1,5 11 1,6 0-336,5 4 0,7-2-122,8-2 0,4 1 108,8-5-1687,7 0 1183,12-3 1,3-6-2555,4-2 832,6-8 1079,-1-3-1153,5-5 1420,-6-4 0,-1-2 780,-3-5 0,2 0 0,-3 0 0,4 0 0,4 0 0</inkml:trace>
  <inkml:trace contextRef="#ctx0" brushRef="#br0">16183 14390 7851,'12'-15'0,"-1"0"0,1-4 1550,-1 4-973,0-6 0,1 9 1807,-1-4-1619,1 4 1,-1 4 53,1 0 11,-1 6-478,0-3 1,-3 6 196,0 3-706,-6 2 157,8 6 1,-7 0 18,4 4 0,-3 1-110,4 6 0,-4 5-27,3 3 133,-4-4-112,7 6 0,-4-7-142,6 4 1,-5-3 24,1 3 58,0-4 127,3 2 1,2-11 43,2-1 0,-2-5 31,2-3 0,1-3-54,0-5-57,4 0 79,-7-10 1,4 1-977,-1-10 631,-4 0 0,9-8-288,-6 0 0,0-4 216,-4 0 1,1 0-667,-1 0 0,-4-1 488,-4 6 0,-1 3-123,-2 4 0,-2 5 280,-1-1 0,-4 3 75,-4 5 0,-4-2 349,-1 5 0,1-4 0,4 4 0,-1-1 0,1 2 0,0 1 0,-1-7 0,1 6 0,-1-2 0,1 1 0,-1 2 1216,1-1 1,0 3-437,-1 3 1,1 4 1005,-1 4 1,0 2-582,-4 2 1,-1 7 557,-6 4-1191,0 6-1711,0-3 1114,0 11 1,-1-4 237,-3 6-629,3-5 379,2 2 0,5-6 119,6-2-2613,4-8 780,2-2-1935,5-13 1900,5 2 735,7-15 1051,0-6 0,5-7 0,-6-5 0</inkml:trace>
  <inkml:trace contextRef="#ctx0" brushRef="#br0">16720 14071 7851,'12'-16'631,"-1"1"-421,0 5 3760,1 0-2611,4 8 1,-3-6-103,2 4 2674,-2 5-2610,-2 10 0,0 10-324,-4 9 1,2 6-125,-5 9 1,3 7-494,-3 6 1,0 0-418,-4 7 0,-2-32 1,-1 1-398,0 0 1,-2 0-343,-2 0 1,-1-2 138,-5 20 0,-4-2-583,1-8 0,2-2 580,-5-9-3564,5-6 2681,-7-13 0,7-6 1523,-5-2 0,5-3 0,-3-1 0</inkml:trace>
  <inkml:trace contextRef="#ctx0" brushRef="#br0">17451 14413 7851,'-16'5'0,"3"-4"0,-4 8 0,6-5 3676,0 5-1194,4-8-2787,2 4-1071,5-5 1376,0 0 0,5-5 0,2-1 0</inkml:trace>
  <inkml:trace contextRef="#ctx0" brushRef="#br0">18296 13796 7851,'-11'-5'2706,"-1"4"-1381,1-3-704,-6 3-309,10 1 0,-8 5 108,7 3 1227,-2 7-1014,-2 3 1,1 10 43,0 2 1236,-1 8-1359,1 3 1,3 8 201,1 1-1737,4 9 1140,-2-5 0,4 9-501,-3-2 224,-3 2 218,-4 1-884,5-28 1,1 0 518,-7 24 0,7-26 0,-1-1-44,-6 24 1,1-6-414,0-5 1,3-3 341,0-9-1256,6-7 1032,-8-11 1,7-6-124,-5-2 182,1-3 378,-5-5 1,1-1-1017,0-3 1465,-1-2 1,-3-7-655,0-2 1,-1-8 53,5-8 107,0-2-2113,-1-1 2324,-4-5 0,2-2 0,-5-4 0,-2-1 0,0 0 0</inkml:trace>
  <inkml:trace contextRef="#ctx0" brushRef="#br0">17805 14322 7851,'0'-19'1167,"0"0"0,0 7 772,0-3 1,6 9-968,6-6 1,4 7 1137,7-2-1418,5 4 1,1-6-312,6 5 0,4 1-270,3 3 1,6-4-3214,2 0 2094,4 0 785,-2 4 1,0 0-4397,-2 0 4619,-3 5 0,-2 7 0,1 5 0</inkml:trace>
  <inkml:trace contextRef="#ctx0" brushRef="#br0">18342 14425 9526,'-12'-7'3768,"5"2"1703,-1 5-2917,6 0-1517,-3 0-530,5 0-54,0 5-1268,0-4 653,5 10 0,0-1 94,2 5-2239,4 0 1638,-5 2 0,5-5 264,1 4-4185,4-4 3049,-3 5 1,7-4-1233,-5 2 2773,6-3 0,-3 0 0,4-1 0</inkml:trace>
  <inkml:trace contextRef="#ctx0" brushRef="#br0">18662 14493 7851,'6'-5'0,"3"-1"570,-5-6-179,0 6-143,-4-4 1,0 3 356,0-4 1,0 0 42,0-1-700,0 1 106,0 4 288,0-3-214,0 4 189,0-6-359,0 6 204,0 1 0,0 6 496,0 3-285,0 2-185,-6 6 0,-4 1-162,-5 2 0,-4-1 84,4 5-1107,-5 0 739,2 4 0,-5-4 196,0 0-1728,0 0 1190,5 4 0,-2-6 61,5-1 1,0-4-159,3 0 1,1-2-41,-1-3 737,6-1 0,1-6 55,5 0-89,5 0 457,1 0 1,2-2 1468,0-2-1469,-1 3 2772,5-9-2029,-6 9 0,0-4 677,-2 5-915,-3 5 0,6 5 755,-3 5-865,-3 5-303,4-7-1209,-5 14 506,0-8 173,0 14 0,0-4-2432,0 10 1953,0-3 0,0 4 342,0-1-3261,0-4 2148,0 4 0,0-6 1265,0-2 0,0 1 0,0-8 0,0-7 0,0-5 0</inkml:trace>
  <inkml:trace contextRef="#ctx0" brushRef="#br0">19370 14059 7851,'-18'4'1816,"3"0"-802,-3 5-591,5-3 0,-8 7 2077,2 2-1261,-8 3-1348,3 4 3004,-9 6-1885,4 2 1,-4 10 4,2 6-531,3-6-223,16 5 0,2-12-300,10-3 1,8-2-305,4-5 1,11-5-865,0-3 0,6-7 827,-3-5 0,6-1-1810,-1-2 1,-3-5-39,-2-3-615,3-2 1849,-5-2 0,6-3 994,-4 0 0,-2-5 0,6 1 0,-1-3 0,1-1 0,1 0 0</inkml:trace>
  <inkml:trace contextRef="#ctx0" brushRef="#br0">19575 14162 8871,'-17'-12'2297,"0"1"-1787,6 0 1688,-1 4-639,6-3 780,1 4 1243,0-6-2373,3 6-725,-3 1-210,5 5 0,0 1-988,0 3 363,0 2 281,0 11-515,0-4 508,0 8 0,-1-2 122,-3 8-819,3-3 625,-4 4 0,5-5-367,0 0 0,0-2-470,0-2 0,0 1-705,0-4 1213,5-6 0,3-5-1249,7-5 874,-2 0 253,3-5 0,-1-5-271,1-6 1,-1-3 483,-4 4 0,1-4 141,-1 4 0,-1-4 270,-2 4 1,1-1 354,-5 5 0,3 0 2571,-3-1-1622,0 1 820,-4 4-800,5 2-568,-4 5 2533,4 5-2159,-5 2 0,0 9 83,0 3 1,0 8 240,0 3 0,0 7-1478,0 1 0,0 10-169,0-6 0,0 10 169,0-2 0,0-3 0,0 2 0,-4-3-1037,1-4 289,-6-3 480,2-10-1360,-4-1 1026,-1-10 1,-3-3-689,0-7 1,-5-3-631,1-5 1,-8-9 789,-3-2 1130,-3-8 0,1 2 0,-2-10 0,-3-4 0</inkml:trace>
  <inkml:trace contextRef="#ctx0" brushRef="#br0">20146 13945 7851,'0'-8'4115,"0"1"-1952,0 4 793,0-2-891,0 15 0,5 0-642,3 13 0,-2 3 608,2 8 0,3 1-1483,5 3-548,-6 3-156,0 5 0,-5 1-708,3 2-544,-3 3 1310,-5 5 1,-5-5-898,-3-2 0,-8-7 389,-7-1-3938,-5-10 3012,-6 6 0,1-21-74,2-1 1,-1-9-1725,6-7 3330,4 0 0,1 0 0,2 0 0,-3 0 0</inkml:trace>
  <inkml:trace contextRef="#ctx0" brushRef="#br0">20523 14653 7851,'-23'11'1551,"1"1"1,3 4 2032,0 3 0,3-1-4003,-3 1 1,2 0 165,-3 4 1,-1-5 252,2-3 0,-3-2 0,-1-2 0</inkml:trace>
  <inkml:trace contextRef="#ctx0" brushRef="#br0">21346 14071 7851,'-12'-28'3749,"1"3"-2043,-1-1-1154,1 7 274,5 2-125,0 11 2828,6 1-2648,0 5 0,0 5 1,0 3 0,0 8-35,0 7-1293,6 10 328,-5 8-880,4 9 638,-5-3 1,0 9-384,0-3 1,4 3-129,0 1 1,3-3-558,-3-1 0,5-5 158,-2 2 0,4-6 646,0-6 0,0-2-174,1-14 1,-1-1 289,1-10 0,0-4-640,4-4 1570,-4-12-917,5-3 1,-1-17 494,3-6 0,3 1 0,1-5 0</inkml:trace>
  <inkml:trace contextRef="#ctx0" brushRef="#br0">21688 14093 7851,'0'-11'1409,"0"0"1,0 3 33,0 0-215,0 6 0,-1-3 49,-3 5 1,2 6 764,-6 5 1,4 8-1155,-3 12 0,-1 2-677,-3 13 0,-5-2-486,1 9 1,0 1-361,3 3 0,-3 0-1,0 0 0,1-1-38,6-3 0,0-9-838,4-9 1,0-6-415,4-6 0,0-5 149,0-3 583,-5-8 1,2-2 421,-4-5 1,-1-1-200,-3-3 1119,-1-2 0,1-10 0,-1-2 0</inkml:trace>
  <inkml:trace contextRef="#ctx0" brushRef="#br0">21266 14527 7851,'-16'-34'1351,"1"0"1,0 5-37,4 2 0,4 3 288,3 1 0,3 1-601,1 3 0,5 3 276,3 5 0,3 0-921,4 4 1,4 0-355,8 4 1,2 1-1081,6-1 0,-1 3 722,0 3 1,0 4-4089,1 4 4443,-1 6 0,5 0 0,2 6 0</inkml:trace>
  <inkml:trace contextRef="#ctx0" brushRef="#br0">22339 14093 7851,'-11'-34'835,"-2"10"105,-2 5 0,1 6-277,-5 6 1,-1 3 451,-7 8 1,2 7-143,-6 8 1,2 9-405,-2 6 0,1 7-742,7 8 1,-1-2-60,9 3 1,1 1-200,6-2 0,3-2 206,5-9 0,10-1-217,6-10 0,4-6-271,3-6 1,3-3-801,1-5 1,3-3 326,-3-8 0,4-3 581,-5-8 0,6-5 605,-2-6 0,1 2 0,1-5 0,-1-3 0,0-4 0</inkml:trace>
  <inkml:trace contextRef="#ctx0" brushRef="#br0">22499 14173 7791,'-5'-10'2114,"-3"3"0,0-4-1242,0 4 1,3 0 1770,5 0-910,0 4-657,5-7 1,1 9-790,6-3 0,3 8-56,0 3 1,4 4-783,-4 0 1,4 6-24,-3 2 0,4-2-278,-1 2 1,1 4 151,-1 4 1,2 1-718,-6-2 1,5-1 543,-1 1 1,-1 2 21,1-1 0,-5-4 154,1-4 0,-3-2-186,-5 2 106,3-2 229,-3-11 548,-1-1 0,-5-10 0,-4-2 0,-6-7 0,1-2 0,-2-3 0,-2 4 0,1-1 0,0 0 0,3 4 0,0-3 0,5-2 0,-5 2 0,5-4 0,0 4 0,3-4 0,3 3 0,0-4 0,5 1 0,3-3 0,4 0 0,0-1 0,-3 0 0,3 4 299,0 0 0,-3 5 1390,-5-1-365,-4 7 0,1 4-644,-8 8 1,-8 4 23,-7 7 0,-7 4-362,-5 8 1,-3 2-179,-4 5 0,-1 0-462,-3 1 1,-1 3-68,5 0 1,1 0-101,6-4 0,6-2-1779,10-6 2244,5 1 0,12-16 0,6 1 0,4-6 0</inkml:trace>
  <inkml:trace contextRef="#ctx0" brushRef="#br0">23047 14333 6958,'7'1'3143,"-4"3"0,-1-1-2435,-2 4 1,-5 1-386,-3 3 1,-2 5-301,-2-1 0,-3 5-261,0-1 0,0 7-3411,3 0 3649,1 1 0,-6 6 0,0 2 0</inkml:trace>
  <inkml:trace contextRef="#ctx0" brushRef="#br0">23344 14208 8758,'-16'-23'2673,"-2"0"-1223,0 5 1,6 3 971,4 7 180,5-2-1455,-2 9-605,5-4 0,0 10-544,0 2 0,0 7-399,0 2 1,-1 5-273,-3 2 1,3 1 500,-3 7 0,3-6-574,1 2 1,0 1 146,0-2 0,0 0-13,0-7 0,1 0 51,3-8 1,2 2-130,6-9 1,-1-1-17,1-3 0,4-10-283,3-5 1,3-10-1056,1-6 2044,-6-2 0,5-1 0,-4 0 0</inkml:trace>
  <inkml:trace contextRef="#ctx0" brushRef="#br0">23447 14173 7766,'0'-15'621,"0"0"1,-1 3 392,-3 5 576,3 4-624,-9-2 0,8 10 524,-2 3 0,3 7 881,1 4 1,1 8-1261,3 3 0,-2 5 500,1 3 0,-1 2-964,-2 6 0,0 3-704,0 1 0,0 6-236,0 1 0,-2 0 184,-1 4 1,-5 1-245,-7-1 0,1-7-444,-5-8 1,1-7-1304,-1-8 1,-3-6 912,3-9 1,-6-6-2384,-2-10 3570,-4-5 0,4-3 0,-7-7 0,-3-3 0</inkml:trace>
  <inkml:trace contextRef="#ctx0" brushRef="#br0">23767 13991 7854,'-12'6'0,"1"-1"0,0-4 3532,-1 3 0,6 2-1802,2 6 0,9 4 517,6 3 0,6 3-1168,6 1 0,3 0-587,1-1 0,4 5-340,-5 0 0,1 1-250,-4-2 0,-7-2-364,-4 3 0,-6-2-671,-6 2 1,-10 1-1100,-5 2 1,-12 3 912,-7-2 1,-2-2-636,-6 2 1,2-5 1953,-2 5 0,2-6 0,6 3 0</inkml:trace>
  <inkml:trace contextRef="#ctx0" brushRef="#br0">24041 14767 7876,'-8'0'4915,"1"0"0,4 1-4130,-1 3 0,3-1-1510,1 4 1,0-3-2815,0 4 3539,0-6 0,0 9 0,0-5 0</inkml:trace>
  <inkml:trace contextRef="#ctx0" brushRef="#br0">8840 16971 7859,'-5'-11'0,"0"0"-95,-3-1 1,-2 1 41,2-1 354,-2 1 0,-1 3 361,-1 1 0,1 4 17,-1-1 0,1-1 1051,0 1-62,-1 1-641,6 3-253,1 0 0,11 3-417,5 1 1,6 1-293,6-1 1,5-1-161,2 4 0,4-4-386,5 1 1,-3-3-572,6-1 1,0 0 528,4 0 1,-4-1-421,-1-3 0,-4 1 281,1-4 0,-7 0-398,-5 0 1,-6-3-291,-5 2 1350,-8 3 0,-12-5 0,-7 3 0</inkml:trace>
  <inkml:trace contextRef="#ctx0" brushRef="#br0">8908 16869 7859,'-15'-2'1244,"0"-1"0,-4 1-198,4-2-207,-1 8 1,5 6 594,-1 6 1,1 5-404,0 2 1,-1 2-709,1 10 1,-1 2-85,1 8 0,-2 6-1055,-2 2 1,4 3 519,-1 1 0,2-1 71,6-3 0,0-3-290,4-8 1,2-4-808,2-8 0,2-7-939,5-8 1120,1 3 0,-1-10 1141,1-1 0,-1-4 0,0-3 0</inkml:trace>
  <inkml:trace contextRef="#ctx0" brushRef="#br0">8748 17257 7859,'-11'-18'1360,"0"3"0,3 4-185,0 3 1,6 2 1389,-2 2-1879,3 2 1,7-3 77,5 5 1,3 0-680,9 0 0,-1 0 7,8 0 0,1 2-726,3 1 0,2 0 473,2 5 0,1-5-1186,3 5 0,-3-4-237,-5 3 0,-1 1-1962,-2 4 3546,-8-1 0,-7 5 0,-4 2 0</inkml:trace>
  <inkml:trace contextRef="#ctx0" brushRef="#br0">8634 17645 7823,'-29'0'2311,"2"-4"399,8 1 1,9-1-1538,10 4 1,6-4-106,10 0 1,3-1-537,7 1 1,5 2-179,7-6 0,3 1-1465,4-5 1,6 1-516,2-1 1,6 1 1625,-27 5 0,0 0 0,0-1 0,1-2 0,4 0 0,0 0 0</inkml:trace>
  <inkml:trace contextRef="#ctx0" brushRef="#br0">9616 16732 7826,'-7'-8'840,"-1"0"-420,1 6 1725,-5-8-385,6 8-887,1-3 1,6 5-555,3 0 0,6 0-122,5 0 1,5 0-148,-1 0 0,7 0 106,1 0 0,3 0-540,-3 0 0,3 0 283,-3 0 1,-1 0-1226,-3 0 0,0 0 28,0 0 0,-5 2-1453,-3 1 2751,-2-1 0,-7 8 0,-1-4 0</inkml:trace>
  <inkml:trace contextRef="#ctx0" brushRef="#br0">9685 16674 7826,'-23'0'0,"5"-3"1429,3-1 1,2 0-635,2 4 0,0 5-7,-1 3 0,1 6-328,-1 1 0,1 9-381,-1-1 1,1 9-76,0 2 1,-1 5-141,1 7 0,-1 5-49,1 2 1,-1 5 296,7-25 0,-1-1 0,-5 29-14,5-27 1,0 0 0,-6 27 193,-4 0 1,4-2 291,-4-2 0,9-15-149,3-8 0,3-9-103,1-6 0,5-6-82,2-5 1,4-6 0,0 2 1,0-3 386,1-1 0,0-4-7,4 1 1,-4-6 82,4 1 0,-2 2-490,1-2 0,-2 4-1,2-3 1,-3 3-575,0-4 1,3 6-736,0-2 1,2-1 869,-2 1 1,-1 0 53,5 4 0,-5-1 162,1-3 0,8 3 0,1-4 0</inkml:trace>
  <inkml:trace contextRef="#ctx0" brushRef="#br0">10165 16960 7902,'-23'-11'0,"5"4"582,3 3 0,-2-1 837,2 2 0,4-1 1078,3 4 1331,5 0-1209,-2 0-1988,21 0 1,-1 0-642,15 0 1,1 0-241,3 0 1,2-2-236,2-1 1,-3 1 122,3-1 1,-6 3-373,-2 3 0,-4 0 169,0 5 1,-7 0-380,-3 8 1,-9 1 276,-3 6 0,-9 1 234,-6 3 0,-11 2 331,-8 5 0,-9 1 116,-2-1 0,-5 4-59,-4 0 0,5-1 524,-1-7 1,7-2 645,8-5 0,5-5 233,7-3 611,2-2-740,11-7 1,7-1-605,10-5 0,2 0-243,6 0 1,4 0-108,4 0 0,4 0-327,0 0 0,2-4-465,1 1 1,0-2-423,1 1 0,0 2 16,3-1 0,-6 1-810,2 2 1,-8 0 644,-4 0 1,0 2 16,-7 1-1085,0-1 1169,-8 3 987,-2-5 0,-5 0 0</inkml:trace>
  <inkml:trace contextRef="#ctx0" brushRef="#br0">10233 17108 7841,'-29'-6'0,"1"-3"957,5 5 0,5 1 1287,3 3 1,4 1-267,3 3 1,-1-2-1086,5 6 0,2-1-910,6 5 1,3-1-122,9 1 0,3-1-87,7 1 0,5-1-388,7 0 0,2 1-677,6-1 1,4 1 1289,-1-1 0,6 1 0,-3-1 0</inkml:trace>
  <inkml:trace contextRef="#ctx0" brushRef="#br0">10758 16674 7874,'-5'-22'0,"-5"4"0,-5 3 0,1 2 2019,6 2 1,0 3 894,4 0-271,-5 6-2261,8-3 0,-3 5-342,8 0 0,6 0-66,5 0 0,5 1 110,-1 3 0,3-3-506,1 3 1,1 2 42,2 2 0,-1-2-310,1 2 1,-2-1 192,-1 5 1,-4-3-152,0 2 1,-6-5 253,-2 10 1,0-9 44,-8 8 1,1-7 162,-4 7 1,-1-6-30,-3 3 0,-2 3 114,-6-4 1,1 3 71,-1-2 0,0 4 290,-3 3 1,2 0 138,-2 4 0,2-1 414,2 8 1,-5 2-193,1 6 1,0 3 400,3 4 1,5 2 0,-1 3 0,6-3-620,-2 2 1,4-6 82,4-1 1,-2-4-123,6 4 1,-1-9-151,5 1 1,-5-11-124,1 0 0,-5-7-169,0 4 1,-4-7-230,-6 3 0,-4-2-464,-11 1 1,-5-1-1347,-11 5 1,-3-5 234,-4 1 1880,-1-2 0,4 1 0,0-3 0,0-2 0</inkml:trace>
  <inkml:trace contextRef="#ctx0" brushRef="#br0">11546 16869 7850,'-16'-7'0,"3"-2"0,-2 6 3934,2-1-2909,7 4 0,2 0-466,8 0 0,2 4-431,6-1 1,4 5-462,3-4 0,3 3 129,1-3 1,5 5-128,2-1 0,-1-2-1381,2 2 1,-5-1 926,5 5 1,-10-1 784,2 1 0,-2 4 0,1 2 0</inkml:trace>
  <inkml:trace contextRef="#ctx0" brushRef="#br0">11592 17188 7850,'-23'0'0,"0"0"0,4 2 1892,0 1 1,9-1 90,-1 2 308,7-3 1,4-1-1228,8 0 0,4-1-711,7-3 0,3 1-698,12-4 1,0-1-712,12-3 1,-1-1-159,8 1 1,1 1-1070,7 2 2283,-2-2 0,-24 7 0,2-1 0,-2-1 0,0-1 0</inkml:trace>
  <inkml:trace contextRef="#ctx0" brushRef="#br0">12472 16526 7852,'-27'-5'1355,"0"-3"1,2 2 480,6-2-340,7 6-812,7-8 0,12 7 127,4-4 1,11 3-928,8-4 1,4 4 156,5-3 1,5 3-870,5-4 0,2 6-127,-1-2 0,-3 3-222,2 1 1,2 1 231,-2 3 0,-6 2-102,-8 5 1,-4 5 561,-8-1 1,0 5 484,-11-1 0,-4-2 0,-23 4 0,-4-3 0</inkml:trace>
  <inkml:trace contextRef="#ctx0" brushRef="#br0">12666 16629 7852,'-23'-18'1000,"-2"2"216,2 4 1,2 2 633,10 2-811,0-2 3229,-1 9-3204,6-4 0,2 6-600,8 3 1,2 2-511,6 6 0,3 3-418,0 0 1,4 5 182,-4-1 1,4 3-318,-3 1 0,-1 0-671,-4 0 0,4 4 493,1 4 0,-2-2 51,-7 2 0,2 0 316,-5 7 0,-2-1-48,-5 5 1,-5-4 296,-7 4 0,-8-5 88,-8 1 1,-7 1 263,-3-1 0,-5 0 85,-4-3 1,-2-2 1134,-5-3 1,5 2-648,3-6 0,12-4 49,6-7 0,11-3-337,5-5 1,9-2-13,6-5 0,10 0-145,9 0 0,9 0-101,6 0 1,8-5-45,11-2 1,0-3-275,8-2 0,-29 5 1,0-1-143,0 0 1,0 1-1,2-2 1,1 1 171,1 0 0,0 1 1,-1 2-1,-1 1-534,0-2 0,0 1 0,29 1 349,-10 0 0,-4 3-741,-7 1 0,-9 1-195,-10 3 1,-6 2 1189,-10 6 0,-6 0 0,-4 3 0,-1 3 0</inkml:trace>
  <inkml:trace contextRef="#ctx0" brushRef="#br0">12083 17839 7868,'-15'-21'702,"0"2"0,-4 4 172,4 7 0,-2-1-344,2 5 1,1 2 427,-5 6 1,0 3-353,-4 8 1,-9 12-161,-2 7 1,-3 12-243,3 0 0,15-20 0,1 1-86,-16 26 0,0 2-162,11-2 1,4-3-308,11-9 1,8-1-164,8-6 1,12-11-593,7-8 0,8-7-500,3-8 0,7-2 735,0-1 1,-3-7 100,4-6 1,-7-4 158,3 1 611,-5-8 0,5-1 0,-5-2 0,-3 1 0,-1-3 0,-3-4 0</inkml:trace>
  <inkml:trace contextRef="#ctx0" brushRef="#br0">12186 17976 7868,'-1'-15'809,"-3"0"1,1 4 2986,-4 3-1844,4 5 265,-2-2-1149,5 5 0,0 5-534,0 3 1,5 2-663,3 2 0,7 3-208,4 0 1,-1 4-376,1-4 1,1 4 256,7-3 0,-3 4-630,3-1 1,1-1 311,-2 1 1,1-4-121,-4 4 1,1-4 284,3 4 0,-7-5 211,3 1 0,-8-3-257,0-5 1,-6-1-227,-1-6 317,-6 0 0,3-6-125,-5-1 687,0-8 0,-5-3 0,-1-5 0</inkml:trace>
  <inkml:trace contextRef="#ctx0" brushRef="#br0">12540 17908 7868,'-6'-12'653,"-3"5"175,5-1 0,-1 4 586,1-3 673,3 4 265,-4-2-1746,0 5 1,-2 5-241,-4 3 0,0 6-153,-1 1 1,-1 5-569,-2-1 0,-3 8-163,-4 4 0,-5 3-464,0 4 1,-3-3 35,3 3 1,1 2-794,3-2 1,5-1-565,3-7 2303,7-7 0,8-7 0,6-4 0</inkml:trace>
  <inkml:trace contextRef="#ctx0" brushRef="#br0">12723 18079 7868,'0'-7'0,"0"-1"2006,0 5-577,0-2-385,0 5-855,-5 5 1,3 2-267,-1 4 1,-4 4-578,0 1 0,-2 4 493,1-1 0,-2 3-822,2 0 1,3 0 267,2-3 0,1 1 715,2-4 0,-5-1 0,-1-4 0</inkml:trace>
  <inkml:trace contextRef="#ctx0" brushRef="#br0">12917 17805 7868,'-18'-5'1300,"2"4"1626,4-3 322,6 3-2436,1 1 1,6 0 683,3 0 1,-1 5-943,4 2 1,1 4-644,3 0 1,1 4-164,-1 0 1,0 2-375,1-2 1,-2 2 171,-2 2 0,2 2-466,-3-2 1,2-1 39,-1 1 1,1-5 155,-5 1 1,3-2-30,-3-2 1,1-4-36,-1-3 560,-3-3 1,4-6-60,-5-3 1,0-6-106,0-1 0,4-5 97,0 1 0,1-2-102,-1 2 0,2-1 382,5 5 0,1-4-72,-1 3 0,1 1 193,-1 4 1,1 1 447,-1 2 1,-3 3 760,-1 5 1,-3 1-219,4 3 0,-6 4 713,2 7 1,-3 6-676,-1 6 1,0 9 337,0-2 0,-1 9-640,-3 3 0,-1 6-722,-3 9 1,2-28 0,-1 1-152,1 2 1,0 0 0,-1-1-1,0-1-80,2-1 1,-1-1 0,-9 23-219,-1 2 0,1-12-128,4-3 1,-2-13-560,-2-10 0,2-8-17,-2-11 1,-3-6-637,-1-5 0,-3-7-437,0-9 1,-1-3 402,0-8 1712,5-8 0,-5-4 0,8-7 0,2-2 0</inkml:trace>
  <inkml:trace contextRef="#ctx0" brushRef="#br0">13397 17714 7957,'-12'0'9617,"6"0"-8034,1 0 0,10 5 142,3 2 1,5 4-688,3 0 1,4 6 162,-1 2 1,3 0-1202,0 3 0,0 0 0,-3 8 0,1 2-483,-4 6 0,-2 3-361,-7 5 0,-3 4-804,-8 4 1,-12 4 498,-11-1 1,10-28 0,-3-1 903,-22 18 1,16-21-1,-2-2 1,-1-3 0,-1 1-1</inkml:trace>
  <inkml:trace contextRef="#ctx0" brushRef="#br0">14299 17017 7865,'19'-34'0,"0"0"0,-9-1 279,2 1 1,-4-1 35,4-4 1,-5 4 57,1-3 1,-5-2-66,0 2 0,-1-3 122,-2 2 1,-2 6-58,-1 7 0,-5 7-93,-7 4 0,-3 3-241,-5 5 0,-1 1 70,-3 6 0,0 6-198,-4 1 0,-4 8 65,4 4 1,1 4-67,7 4 1,1-3 87,3 3 0,4-3 20,7-1 1,3-4 34,5 0 0,2-5-21,1 1 0,4 0 149,4-3 1,4 0-99,1-8 0,4 0-117,-1-4 1,2 0-26,2 0 1,0 0-226,0 0 0,-1-4-12,-3 0 1,5-5-163,-5 2 1,4-2 225,-8 1 0,-1-2-52,-7 2 1,4 3 625,-4 2-294,-2 1 812,0 2 1,-9 5 2,1 3 1,-5 7 360,4 4 0,-3 5-451,3 7 1,-4 1 11,4 9 1,-3 8-338,3 8 1,-5 5-457,5-28 0,0 0 1,-1 3-1,-1-1 13,-1 0 0,-1 0 0,-1 2 0,0 0 40,-2-2 1,-1 1 0,0 1-1,0 1-124,-1-1 0,-1 0 0,3-2 0,-2-1-52,0-2 1,0-1 0,-6 17-695,3-18 175,4-13 1,0-16-701,1-9 0,0-7-836,-1-13 0,2-9 2186,2-9 0,-2-1 0,4-5 0</inkml:trace>
  <inkml:trace contextRef="#ctx0" brushRef="#br0">14950 16652 7942,'-6'-18'519,"-6"3"1,1 3-114,-5 5 0,-1 2-41,-2 5 1,-3 6 182,-1 5 1,2 6 378,2 6 0,-3 6-398,3 5 1,-1 3-166,1 9 1,2-7-258,6 7 0,4-5 127,4 1 1,3-1-875,3-3 1,5-9 16,7-2 1,3-8-404,5-8 0,0-1 447,0-2 0,1-3-118,2-5 1,2-1-162,3-3 1,2-6 857,-3-5 0,3-11 0,1 2 0</inkml:trace>
  <inkml:trace contextRef="#ctx0" brushRef="#br0">15155 16846 7942,'0'-12'0,"0"1"0,-3 0 1313,-1-1 0,0-1-34,4-2 1,0 2 317,0-2 1,0 3-972,0 0 0,4 5-142,0-1 0,8 5-473,0 0 1,3 1 35,0 2 0,-1 7-89,5 4 1,-4 2 132,5 6 0,-5 4-428,4 3 0,-4 6-111,4-2 1,-1 3-512,1 2 1,2-2 460,-2-3 1,-2 2 73,-2-5 1,2-1 22,-2-3 0,4-1 179,-4-3 1,0-4-663,-3-8 121,-6-1 546,-1-6 1,-5-11-166,0-4 0,0-1-229,0-3 1,-5 0 146,-2-4 0,0 1-64,0 3 1,-1-1 429,-3 5 0,-5-4 98,1 3 0,4 0 103,3 1 0,2 1-81,-2-5 1,-1 1 67,5-1 0,1-3 190,3 3 1,0-1 433,0 1 1,0-1 692,0 4 713,5 1-1010,-4 9 1,3 2-547,-8 8 0,-9 8-100,-10 11 1,-5 10-197,-6 9 0,-5 8-468,18-24 0,0 1 0,1-1 1,-1 0 130,0 1 1,1-1-1,1 1 1,1 0-220,-2 1 0,2 1 0,-10 20-46,9-7 1,10-9-1193,16-14 1526,6-7 0,14-11 0,-1-5 0,1 0 0</inkml:trace>
  <inkml:trace contextRef="#ctx0" brushRef="#br0">15784 16960 7936,'7'0'0,"1"0"0,-1-4 353,5 0 0,1-1 421,2 1 0,-2 3 951,2-3 1,-3 3-1057,0 1 0,-5 1-143,1 3 1,-5 8-308,0 7 1,-6 4-182,-5 3 0,-7 3-765,-4 6 1,-4 4 726,-4 3 0,-7 2 0,-7 2 0</inkml:trace>
  <inkml:trace contextRef="#ctx0" brushRef="#br0">16206 16834 7886,'12'-34'920,"-1"5"0,-3-4-156,-1 2 1,5 0 27,3 0 1,-1 0-82,-7 4 0,2 2 963,-5 5-1280,5 9 0,-9 6-29,0 5 0,-5 6-366,-6 6 0,-1 9 86,1 10 0,-4 7 50,-1 4 0,-3 2 9,4 2 0,-3-4 35,7 0 1,-3-6-139,6 2 1,3-3-331,1-5 1,3-2 21,1-5 0,5-9-146,3-3 0,3-7 141,4 0 0,-1-9 52,5-7 0,0-4-567,4-7 1,4-1 12,0-3 1,-2 2-169,-6-6 0,1 6 500,-4-2 0,-1 7-221,-4 1 731,1 5 571,-6-2 505,-1 9 0,-6 2-661,-3 5 1,3 7 587,-3 4 0,3 2-343,1 6 0,0 0 850,0 4 0,0 6-577,0 5 0,0 2-148,0 5 0,0 3-478,0 5 1,0 4-414,0 8 1,-2-6-192,-1 2 1,0-8 234,-5 1 1,1-8-620,-5-4 0,1-9 194,0-6 1,-2-10-214,-2-10 1,-1-1-406,-6-2 1,0-10-800,-8-6 1,-5-10 792,-3-9 1043,0 1 0,4-15 0,0 2 0</inkml:trace>
  <inkml:trace contextRef="#ctx0" brushRef="#br0">16903 16480 7895,'-12'0'6143,"6"0"-1425,1 5-3562,5 2 1,1 5 634,3 4 1,2-2-913,6 5 1,1 3-597,2 5 0,-3 5-159,4-2 0,0 5-158,-1 3 1,-1 2-1014,-6 6 1,-3 0 614,-5-1 1,-5 6-1842,-3 2 0,-11 2-1800,-3-2 4073,5-24 0,-2-2 0,-22 20 0,15-22 0,0 1 0</inkml:trace>
  <inkml:trace contextRef="#ctx0" brushRef="#br0">17291 16937 7969,'-5'-11'2436,"0"3"-1263,-3 0-1162,-2 6 0,8-7-423,-6 5 412,6 0 0,-9-1 0,5-1 0</inkml:trace>
  <inkml:trace contextRef="#ctx0" brushRef="#br0">18148 16355 7927,'0'-28'674,"-2"0"-472,-1-3 1,-4 7 480,-4 5 1,-4 5 1,-1-1 1,-4 4 97,1 3 1,1 4-242,-1 8 1,0 7-6,-4 8 1,4 8-226,0 4 0,5 8-47,-1 7 0,1 6-533,-1 9 1,2-2 351,5-27 0,1 1 0,2 0 1,1 0-58,0 3 0,1 0 0,1 0 0,0 1 35,-2 3 1,0 0 0,3-4 0,0 0-195,-1 2 1,0 0 0,1-3-1,2 0-7,0-3 0,2 0 0,3 27-218,5-6 1,0-11 31,-4-4 0,2-13-957,-5-9-363,0-4 1131,-4-5 1,-5-7-307,-3-8 1,-7-3 520,-4-5 0,-4-3 299,-4-7 0,3 7 0,-4-3 0</inkml:trace>
  <inkml:trace contextRef="#ctx0" brushRef="#br0">17588 16983 7927,'0'-23'0,"5"1"1172,3 3 1,5-2-493,6 2 0,5-2 196,10 2 0,7-1-426,4 5 1,1-4-271,3 4 0,-3 3-528,-4 5 1,-3 4-1565,-4-1 1786,-1 3 0,-5 6 0,-1 1 0</inkml:trace>
  <inkml:trace contextRef="#ctx0" brushRef="#br0">18182 17063 7947,'-4'-22'2451,"0"3"0,-3 3 48,3 4 877,0 6-2459,4-4 1,1 8-322,3-1 1,-1 3-398,4 3 0,1 4-371,3 4 1,1 4 136,-1 1 1,2 5-29,2 2 0,-1 0-300,5 4 0,-4 1 321,4-2 0,-3 2-790,3-1 0,0 1 190,4 2 0,-1-2 222,1-5 0,0-2-396,0-2 1,0 2-345,0-6 0,-4-5 237,0-6 0,-4-3-1356,4-1 2279,-5-5 0,2-6 0,-4-7 0</inkml:trace>
  <inkml:trace contextRef="#ctx0" brushRef="#br0">18536 17108 7947,'0'-22'1578,"0"0"-1223,0 3 0,1-3 727,3 3 1,-1-1-180,4 1 0,0 3 77,0 4 0,0 2-66,-4 2-133,-1 3-678,-12 21 0,-6-1-199,-14 15 1,-1 2-658,-3 6 1,-5 3 319,-3 4 0,1 2-279,20-22 0,0 0 1,-14 17-511,1-1 1,10-9-291,8-5 1,10-12 1511,6-3 0,5-14 0,6 1 0</inkml:trace>
  <inkml:trace contextRef="#ctx0" brushRef="#br0">18616 16960 7947,'-4'-11'1323,"0"-1"0,1 5-489,3-1 1,0 4 3201,0-4-1402,0 6-1359,0-3 1,5 6-1050,2 3 1,0 2-538,0 6 0,-3 0-1068,4 4 1,-1-2 921,5 5 0,-1 0-1877,1 4 1,0-1 848,3 1 1,-1-1 1484,5-3 0,0 7 0,4-1 0</inkml:trace>
  <inkml:trace contextRef="#ctx0" brushRef="#br0">19084 16994 7947,'-11'-11'0,"-1"1"202,1 2 1,5-2 710,2 2 590,-2 3 1386,4-5-1626,-3 9-436,5-4-1040,0 5 35,0 5 1,0 1-29,0 6 0,-4-1 125,1 0 1,-6 2-124,1 2 1,-6 2-335,-1 2 0,-5 2-551,1-2 1,-3-1 67,-1 1 0,2-5 70,2 1 951,-3-2 0,4-7 0,-5 0 0</inkml:trace>
  <inkml:trace contextRef="#ctx0" brushRef="#br0">18833 17086 7947,'0'-7'2526,"0"2"1,1 5-1049,3 0 0,-3 5 439,3 3 1,-3 6-1260,-1 1 1,2 9-239,2-1 0,-2 7-666,6 1 1,-5 7-647,5 4 1,-4 4 106,3 3 1,-4-3 635,1-1 1,2-1 148,2-10 0,2 3 0,1-8 0</inkml:trace>
  <inkml:trace contextRef="#ctx0" brushRef="#br0">19849 16766 7906,'0'-29'0,"-1"-2"0,-3 8 0,2 4 1618,-6 12 1,1 2-396,-5 5 1,-3 0-114,0 0 1,-9 11-741,1 8 0,-8 9-171,1 10 0,-2 3-314,2 4 0,2 1 45,5 0 0,6-1-995,6 1 0,5-5 646,6-3 0,6-9-673,5-6 1,7-5 84,9-7 1007,2-5 0,10-1 0,2-5 0</inkml:trace>
  <inkml:trace contextRef="#ctx0" brushRef="#br0">20055 16823 7907,'0'-11'453,"4"-1"56,0 1 0,1-1 1136,-1 1-55,2-1 1,5 2-640,1 3 0,-1 0 258,1 3 0,-4 3-996,4-3 0,-3 4-38,6 4 0,-2-1-348,-2 4 1,1 2 85,-1 6 0,2-1-47,2 5 0,-2 1 200,2 2 0,-1 1-171,1 0 1,-2 4-101,2-1 1,-2 0 126,-2-7 1,0 2-116,1-2 0,-1-2 85,1-2-774,-1-2-11,1-2 274,-6-4 0,-1-4-19,-5-6 1,0-4-310,0-4 0,0-6 358,0-2 0,0-4-120,0-3 0,0 0 709,0-4 0,0-1 0,0-3 0</inkml:trace>
  <inkml:trace contextRef="#ctx0" brushRef="#br0">20466 16732 7907,'0'-18'0,"0"0"234,0 3 0,0 2 370,0-2 0,0 6 483,0 1-404,0 6 1,-1-3 805,-3 5 1,-2 1-729,-6 3 0,-4 7 35,-3 8 1,-4 4-571,-4 4 0,-2 7-475,-5 8 1,-4 4-569,0 3 0,-4-1 39,22-21 1,2 0 0,-15 17 777,6 2 0,8-8 0,3 1 0</inkml:trace>
  <inkml:trace contextRef="#ctx0" brushRef="#br0">20558 16983 7804,'5'-10'2190,"2"2"1,3-1-994,2 5 1,3-1-608,0 1 1,1 3-128,-5-3 1,0 8-14,1 4 0,-6 3-641,-2 4 0,-3-1-598,-1 5 1,-1 4-2913,-3 4 3701,-7 5 0,-7 2 0,-5 7 0</inkml:trace>
  <inkml:trace contextRef="#ctx0" brushRef="#br0">21060 16720 7813,'0'-16'1372,"5"-2"0,-4 0 164,3 3 707,-3 7-301,-1 3-745,-5 5 0,-1 9-748,-5 3 0,-1 3-230,1 0 1,1 3-158,2 5 0,-1-3-222,5 3 0,-3-7-324,3 7 0,0-6 382,4 2 0,0-5-568,0 1 1,1-3 145,3 0 0,3-2 2,4-2 0,0-3-43,1-5 1,1-2-18,2-1 0,-3-4-181,4-4 0,-4-4 290,0-1 0,-2 1-101,-2 4 1,0-4-251,-4-1 891,0 1 1,0 4 46,0-1 0,-1 5 112,-3-1 561,0 5 300,6-2 1,-4 7 883,6 1 0,-5 4-992,5 4 0,-4 6 420,4 2 0,-6 7-679,2 5 1,-3 3-356,-1 4 1,0 4-202,0 8 0,0-2-214,0 5 0,-5-1 17,-3 1 0,-2-3 90,-1-8 0,-1-4 179,1-8 1,-4-3-26,0-8 0,-7-6-42,-1-6 1,-6-4-397,-9 1 1,1-4 226,-5-4 0,3-1 0,1-3 0,5 3 0</inkml:trace>
  <inkml:trace contextRef="#ctx0" brushRef="#br0">21574 16617 7856,'0'-11'2579,"0"0"1,5 0-472,3 4 1,2 2 433,1 5 1,5 5-1445,-1 2 0,5 9-46,-1 3 1,-1 7-847,1 5 1,-4 2-37,4 1 1,-9 5-738,2 3 0,-8 4 436,-1 3 0,-8 2-1544,-6 2 1,-7 3 445,-9-2 1,1-2-1445,-9 1 2673,4-10 0,9-18 0,-1 0 0,-17 15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4T02:25:00.961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10016 10016 7569,'-6'-15'143,"2"0"1,3 1 0,1 1 0,1 3 640,3 2 1,-3 2-799,3 2 0,-4 3-1506,-4-3 1520,3 3 0,-14 1 0,2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3165BB"/>
    </inkml:brush>
    <inkml:brush xml:id="br2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1953 948 7955,'0'-28'658,"-4"4"1,-1-3 990,-1 3-961,3 1 0,-3 0 460,2 1 1,2 3-474,-6 0 1,4 6 130,-4 1 0,5 2 639,-5 6-494,6 1-530,-9 3 1,5 10-45,-5 5 0,-1 10-225,1 6 1,-4 8 18,-1 7 0,-3 5 1,3 6-190,-2 0 0,4 0-331,-1 0 1,2 0 341,2 0 0,-1-2-1314,1-6 684,5 1 374,0-15 0,6-2-1607,0-10 1231,6 0 0,1-15-129,8-1-770,-2-4 946,9-8 1,-8-8-1138,5-10 905,0 0 693,-2-10 1,0 5-662,-6-2 483,1-3 0,-2 5-25,-2-2 144,-3 2 0,-5 5 392,0 0-196,0-5 0,0 3 176,0-6 0,-5 5 355,-3-5 0,3 5-468,1-5 1,-1 1 1472,1-5 1,0 5 6,4-1 1069,0 6-1226,0-8-489,5 14 0,-2-3 318,5 11 1,-1 1-390,5 2-101,-1 3-374,0 5 1,1 7 7,-1 4 1,1 5 84,-1 7 0,4 1-647,1 3 0,-5 4 189,-3 7 1,-1-2-285,5 6 0,-5-1 266,1 1 0,-4-2-667,3-2 0,-3-2-5,4 2 1,-6-4 301,2-3 0,1-7-123,-1-5 1,1-9 129,-1 1 1,3-9 40,9-6 1,-2-9 21,5-13 0,-3-5-56,7-7 0,-6 1 267,5-5 1,-3 6-122,0-2 0,-1 1 240,-3-1 1,-3 6-82,-1-2 0,-1 7 358,-6 0-195,0 3-109,1-4 1464,-4 9-980,4-7 1,-1 13 1454,0-2-1247,5 2 1,-3-1 136,6 3 0,-1-2 185,1 9 0,0-3-528,3 3 1,-2 0 246,2 4 0,2 5-710,-2 3 0,0 7 0,-3 4 0,-2 8 0,-2 3 0,-3 7 0,-5 1 0,0 9 0,-2 0 0,-1 4 0,0-3 0,-5 1-1598,6-7 1248,-3-3 0,5-6-3418,0-2 2622,0-3 1,9-15-1817,2-6 2082,8-4 1,-1-5-41,5-1-921,0-9 1168,-1-1 0,-3-12-65,0 2-384,0-2 691,4 2 1,-5 0-1414,-3 0 919,-2 1 524,-2 4 1,-3-3 400,0 6 0,-1 0 0,5 4 0</inkml:trace>
  <inkml:trace contextRef="#ctx0" brushRef="#br0">2867 1096 7955,'-12'12'5331,"6"-1"-2581,1 6 3143,5-5-3955,0 10 1,0-8-906,0 5 1,0-4-236,0 4-798,0-5 0,5 3 0,2-6 0,7-1 0,3-2 0,1-4 0,1-8 0,4-4 0,1-8-1087,2-7 1,0-5 484,4-6 0,-6 0-1021,-1-1 0,-3 1 1,-7 1 80,-3 3 0,-6-1 258,0 8 0,-5-1-875,-7 9 1481,-10 5 1,-11 5 129,-5 5 1,-2 2 41,-2 6 1,3 1-105,-3 10 1,3 0-132,5 4 741,7-1 0,7-4 0,4-1 0</inkml:trace>
  <inkml:trace contextRef="#ctx0" brushRef="#br0">3655 1131 7955,'-17'-16'941,"-2"1"0,-1 0 91,1 4 1,-1-1-487,4 1 1,-4 4 480,1 4 1,1-3-445,-1 3 0,4-1 152,-4 4 1,5 1-140,-1 3 1,2 2 67,2 6 0,0-1 37,4 1 0,-2 4-356,5 3 0,0 3 1,4 2-145,0 2 1,0-1 20,0 1 0,2-2-120,1-1 0,0 0-47,5 0 1,0-5-173,8-3 0,-4-4-312,4-3 360,1-3 3,-4-5 1,9 0-1284,-3 0 902,2-10 0,-2-3-71,0-10-1578,5-5 1073,-5-1 0,8-5-860,-8 0 462,3-1 1081,-5-4 1,4 0-777,-6-3 735,0 2 0,-8 2 262,-4 0 0,-1-4 0,-4 4-32,-1 2 1,-4 5 176,-4 4 0,-1 5 821,1 3 0,3 2-301,1 6 2712,-1 4-2312,2 2 0,-3 10 1179,5 3 1,0 11-1035,4 4 1,-1 12-156,-3 3 1,3 6-680,-3 1 1,3 5-1,1 0 48,0 3 1,0-1-1171,0 1 1087,5-2 0,6-11-1506,7 0 1121,5-11 165,5-6-395,1-7 0,5-10-208,1-2 494,-1-8 0,1-8-326,3-11 0,-2-9-86,2-6 1,-4-6-323,-3-2 0,0 0 4,-4-3 0,-5 6 342,-7 1 0,-4 6-254,-3 2 1,-3 5 789,-5 6 1,-5 5-472,-3 3 1,-7 7 0,-4 5 580,-2 1 1,-6 9-232,0 4 1,-1 6 1196,2 5 1,3 5-875,0 0 0,1 3 1579,7-3 0,5-1-884,6-3 0,3 0-190,1 0 0,10 0-987,5 0 1,11-6 192,4-1 0,7-9-1681,1-3 0,4 1 1054,-4-1 0,1-1-2507,-1-7 1,-2-3 410,2-4 2628,-2 0 1,-7-6-1,-1-1 1</inkml:trace>
  <inkml:trace contextRef="#ctx0" brushRef="#br0">4637 514 7955,'0'-6'1209,"-4"-5"249,0 4 1,-1 2 976,1 1-564,3 3 0,-9 7-275,2 5 1,-2 8 2792,-1 12-3328,-1 4 0,-4 21-2194,-3 5 1133,11-26 0,-1 1 0,-1 2 0,0 0 0,2 4 0,1 0 0,-1-2 0,2 0-136,1 0 0,2 0 0,0-3 0,1-2-1677,2 26 1,10-15 924,6-16 0,4-11-1355,3-7 1134,0-6 558,-1-6 551,1 0 0,0-5 0,0-1 0</inkml:trace>
  <inkml:trace contextRef="#ctx0" brushRef="#br0">5174 1142 7955,'-18'-11'8000,"-4"4"-7530,15-3-304,-3 9 1,11-8-1138,3 5 712,2-5 1,7 7-1979,2-6 1,-1 4 2236,5-3 0,5-1 0,5-3 0</inkml:trace>
  <inkml:trace contextRef="#ctx0" brushRef="#br0">5219 1348 7955,'-23'0'7439,"6"0"-6199,0 0 495,11 0 580,1 5-1605,5-4-244,0 4-3449,5 0 1400,1-4-1030,6 5 1224,4-6 1389,2 0 0,5-6 0,0 0 0</inkml:trace>
  <inkml:trace contextRef="#ctx0" brushRef="#br0">2250 2261 7955,'-17'-11'0,"1"3"0,-3 2 3861,4 1-1819,7 6 968,-2 5-1973,9 6 1,-6 6-396,3 5 0,-1 4 83,-2 8 0,-2 0-353,5 3 1,-4 4 0,3 9 180,-1 6-907,4 0 14,-4 5 1,3-5-1,-1-1-617,1-2 0,3-5-339,4-7 0,-1-4 0,4-8-220,2-3 919,1-8-353,7-2 0,-5-11-9,4-2 340,-4-8 0,0-10 254,-1-13 1,4-4 0,1-15-1277,-2-5 851,-2-3-1301,0-9 2091,-6 5 0,-3 25 0,-1 0 0,-2-28-903,-5 5 903,-1 6 0,-11 9 0,-1 7 1789,-4 7-938,-1 8-536,0 3-159,0 4 2641,5 6-1720,2-4 0,10 3 764,2-4 0,4-1-756,4 1 0,7 0 1062,8-1 0,6-3-1578,2 0 0,5 1 44,-2 6 1,3 2-672,1 2 0,1 4 0,-2 0 126,-3 6 154,3 4-898,-9 7 1,3 1 351,-8 5 40,-3-1 0,-5 5 0,-4 1-1378,-3 1 682,-3 2 613,-6 3 0,-6-1 1,-8-1-478,-3-2 0,-7-1 427,-5 2 1,-1 0 194,-3-4 0,3-5 304,1-7 0,1-4-46,2-3 1,-1 1-1,7-5 1371,3-2-732,0-1 1,13-2 707,-3-3-670,9 3 1083,-3-4-1173,17 5 1,-3 0 92,12 0-23,4 0 0,1 1 61,5 3-876,1-3 0,3 6 120,0-3-2220,-4-3 807,3 9 1277,-4-4 1,5 2-1,0-1 118,1 2 1,-2 0 0,-2 0-525,0-1 190,-6-6 1,4 8-718,-2-2 1071,-8-3 0,9 0 0,-10-2 0,-2 4 0,1 6 0</inkml:trace>
  <inkml:trace contextRef="#ctx0" brushRef="#br0">3255 2912 7955,'-6'0'1639,"-5"0"316,4 0 1,0 0 503,0 0-1379,4 5-429,-7 2-214,9-1 465,-9 4-495,8-3 0,-8 8-1702,3 0 0,-3 5 983,-2-1 1,-3 4 0,0 3 311,1 0 0,-4 1 0,0-4 0</inkml:trace>
  <inkml:trace contextRef="#ctx0" brushRef="#br0">3917 2296 7955,'-22'-12'0,"0"1"3842,3-1-1810,2 6-849,6 1 364,5 0 1,1 2-705,5-4 1,6 3-298,5-4 0,6 4 104,6-3-776,5-1 162,1-3 0,10-1 156,3 1 1,4 3-1074,3 1 1,-2 0 0,3-1-2758,-3 0 786,-2 5-447,-4-2 1566,3 5 1094,-13 5 1,-3 3-73,-13 7 140,-8 3 571,-1 5 0,-12 0 0,0-1 0</inkml:trace>
  <inkml:trace contextRef="#ctx0" brushRef="#br0">4157 2296 7955,'-18'6'1746,"-2"4"0,6-2 2296,4 2-3200,4 6 1,6 3 286,0 8 0,0 3 414,0 9 1,0 1-1,1 7-581,3 3 1,-3 3-959,3 8-362,-3 2 1,-1 2-548,0 0 0,-5-7 1,-3-1-831,-2-6 1457,-1-14 1,-1-4 263,1-10 1,-2-3-1524,-2-5 1,1-5-1,-5-10-1831,-1 0 2153,-2-5 524,-1-11 691,6-8 0,-5-6 0,4 2 0</inkml:trace>
  <inkml:trace contextRef="#ctx0" brushRef="#br0">5105 2821 7955,'-5'-6'5302,"-1"-3"-2982,-6 5-1545,1 0 869,-1 4-193,6 0-2303,-4 0 363,9 0 76,-4 0 1,6 0-1,3 0 313,3 0 174,9 0-2381,1 5 1,5-4 2306,-3 3 0,2 8 0,-3 0 0</inkml:trace>
  <inkml:trace contextRef="#ctx0" brushRef="#br0">5174 3027 7955,'-17'0'0,"4"1"4010,-2 3-2044,3-3 1615,5 4-1707,2-5 237,5 0-4165,5 0 1468,-4 0 0,11 0-4390,-1 0 2478,1 0 2498,9 0 0,-3-10 0,5-3 0</inkml:trace>
  <inkml:trace contextRef="#ctx0" brushRef="#br0">6498 2455 7955,'0'-11'0,"0"-4"1023,0 0 1,-1-2-388,-3 2 0,2 2 1090,-6-2-851,-4 2 242,-1 2-658,-9-1 1,1 6-56,-6 2 0,-3 3 49,3 1 1,-3 6 157,3 6-494,0-1-31,-1 11 1,5-4 176,1 4 1,0 5-17,7 0 0,1-1 1,5-3-261,1 0 1,6 0 1,-3-2 70,5-2 1,5 3 67,2-3 1,4-4-107,0-3 0,2-1 39,2-3-550,3-3 352,5 0 1,-2-5-181,-2 0 1,3-4-222,-3 0 0,2-5 197,2 2-496,-5-3 496,3-2 0,-9 1-131,-1-1 0,1 0 92,-5-4 0,2 3 104,-1-7 116,2 7 1,-7-5-1,3 3 117,-1-5 1,-1 4 622,-4 1 0,1 2-422,3 2 1,-3-1 56,3 1 1,-2 4 1725,2 4-434,-2 1 1,3 4-244,-5 1-998,0 4-1,-2 5 1,0 4 3,-2 3 1,-4 2-228,5 2 0,-1 0-320,4 0 1,0-2-517,0-2 0,1 3-788,3-3 0,2-2 825,6-2 0,0-4 19,4-3-826,1-3 979,6-5 0,5-3 30,3-4 0,2-6 1,1-10-528,0 0 772,-5 1 1,-2 0 40,-8 3 0,-3-1-22,-4 4 0,-2 1 0,-2 4 275,-5-1 36,-1 6 1180,-2-4-689,-5 9-447,3-10 2426,-8 5-1362,9 0 1271,-4 1-913,5 5-1034,0 0 0,0 5 1,0 4 415,0 5-644,0 3-398,-5 6 220,3 0 1,-6 5 106,4 2 0,-5-2 0,3-1-168,-1-3 63,2-1-672,0 0 0,4-5 175,-3-3-142,3-8 0,1-3 1,1-9 402,3-6-28,7-16 1,3-9-599,5-9 415,0-6-1632,-1-6 1655,4-1 0,-10 2-37,4 10 247,-9 11 1,2 7-152,-5 5 322,0 5 0,-4 8-246,0 10 274,5 5-226,-4 6 0,10 1 7,1-1 0,0 1-184,8-1 1,-1 0 0,3 1-564,1-1 491,5-4-111,-4-2 0,4-4 554,-5 3 0,0-3 0,0 3 0,-6 2 0,0-5 0,-6 5 0</inkml:trace>
  <inkml:trace contextRef="#ctx0" brushRef="#br0">7229 2421 7955,'5'-18'0,"-2"-3"43,5 2 57,-6-3 66,8 5 1,-8 0 416,1 6 569,-1 4 1,-4 2-552,-1 5 1,0 9 1287,-5 2-1246,1 9 1,-1-3 675,1 6 0,-1 4-812,-3-1 0,0 5 0,3-3 140,0 1-552,0 1 1,1 1-47,-1-1 31,0-4-320,2 2 261,-4-6 1,9 4 196,-3-3 4,-2 2-384,4-17 228,-3 7-228,5-14-19,0 4-194,5-20 259,-3 1 1,6-15 87,-4 2 1,5-2-321,-1-5 1,2-6 51,1-1-1891,1 1 1606,4-4 1,-3 4 117,2-1 1,2 3 172,-2 7 0,1 3-71,0 5 1198,-9 6-673,8 5 1,-12 7 808,5 5 0,-5 5-984,5 3 1,-4 3 11,3 4 0,-3-2 400,4 2 0,-1 2-803,5-2 0,-1 0 0,2-3-3178,2-1 1774,3-5-971,0 5 1389,3-10 1388,-3 4 0,0-5 0,-2 0 0</inkml:trace>
  <inkml:trace contextRef="#ctx0" brushRef="#br0">7778 2387 7955,'-12'6'0,"1"-1"0,-1-3 2902,1 1 0,0-1-90,-1 2 1,4 1-525,1-2-1276,-1 6-1253,-3-2 0,4 4-837,4 0 1,1 1 508,2-1-469,0 6 810,0 1 1,0 4 252,0 1 0,0 0-1491,0 0 1,0 2 202,0-2 1,0 1-562,0-8 1229,0-1-1206,0-9 1158,0-1 1,0-6-71,0-3 300,0-12 413,5-3 0,7-25 0,6 3 0</inkml:trace>
  <inkml:trace contextRef="#ctx0" brushRef="#br0">7835 1953 7955,'-22'1'2320,"3"3"0,6 0 0,7 6 263,1 3-2074,1 1-1723,9-3 932,-3 6 0,8-3-579,-3 5 1,7 0-3787,1 3 4647,1-4 0,-5 9 0,1-3 0</inkml:trace>
  <inkml:trace contextRef="#ctx0" brushRef="#br0">8212 2273 10089,'-28'-4'1254,"5"0"0,1 0 1172,7 4-1181,5 0-512,5 5-361,5-3 0,0 8 153,0-3 0,0 4 101,0 0 1,4 6-212,-1 2 0,6 2-363,-1 2 0,1 0 18,-2 0-280,4 5 229,-5 1 0,5 0 163,1-2 0,-1-3 62,1-1 0,-1-6-78,0-1 1,1-9-46,-1-3 20,1-3 119,-1-6-159,6-6 0,-3-10 0,5-9-1244,1-8 1,1-7-572,2-4 1,-1 1-1,-2-4-169,-1 1 401,-5 1-120,3 10 1,-7 6 120,-3 7-389,4 8 1870,-10 8 0,4 5 0</inkml:trace>
  <inkml:trace contextRef="#ctx0" brushRef="#br0">8920 2467 7955,'0'-17'0,"-5"3"2618,-3-5-1703,-2 5 0,0-7-219,2 2 1,-6-3-144,3-1 1,-5 1-126,1-1 0,1 5-352,-5 3 1,-4 3 0,-2 5-770,3 3 0,0 4 532,3 4 173,2 7 1,1 7 417,4 5 0,2 5 353,2 2 0,-2 3 429,3 1 1,0 1 0,1-1-388,1 0 0,1-1 216,4-2-475,0-3-171,0-1 0,1-8 1,3 1-260,4-7 0,2-2 1,1-4-168,1-3 1,0-4-1923,4-4 1430,1-7 0,6-8-391,0-8 0,0 2-1078,0-6 0,-2 6 856,-2-2 1,-2-1 0,-4 2-758,2 0 1243,-2 2 383,3 1 0,-8 2 0,-1 1 150,2 0 1,0 5 355,-1-4 0,1 5-253,-6-1 1,6 4-293,-1 3 1907,-3-2-911,5 9 1926,-9-10-1712,4 10 0,-5-3-267,0 8 1,0 2-177,0 6 1,0 4 0,-1 3-599,-3 3-70,-2 6 214,0 1 52,-5 5 0,6 1-987,-2-1 0,-2-1 59,5-3 0,0-2 0,4-6 336,0-3 0,5-4-1404,3-7 1279,7-3 1,-1-12 141,5-4 1,0-11 214,4-8 0,1-11-128,3-8 1,-2-4-735,-9 21 0,-1-1 834,-2 1 0,-1-1 109,2-5 0,0-3 220,-2-1 0,-1-2 0,0-7 0,1-1 0,-1 2 0,0 0 0,1-2 0,-1 1 0,-1 7 0,-2 1 353,0 2 1,-1 2 0,1-16 4062,-4 21-2135,-8 28-1612,-2 13 1,-11 25 0,-2 11 1658,-3 10 1,9-22-1,-1 1-1248,-2 3 0,1 2 0,0 1 0,1 0-883,-1 4 1,-1 0-1,2 1 1,-1 0-198,0 3 0,0 0 0,3-6 0,2-1 0,4-2 0,1-1 0,0 27 0,6-15 837,7-6-923,-1-5 1,14-13-2378,-6-5 1,1-9-162,0-2 1,-3-5-4039,6 0 6662,-5-6 0,8-9 0,-4-6 0</inkml:trace>
  <inkml:trace contextRef="#ctx0" brushRef="#br0">10873 1964 7955,'-9'-22'1737,"-3"-1"0,-2 6-40,3 6-1150,5 4-228,1 7 1525,5 0-1326,-6 0 0,0 6 0,-5 4 538,-1 7 1,-3 8-880,0 9 0,0 5 0,3 3-274,1 2 1,3 2-1098,1 0 148,4-1-3772,-2 1 4748,5 0 1,1-6 5,3-1 1,2-9-1048,6-3 0,-1-8 48,1-4-566,-1-7 704,-5-3 296,-1-5 337,-5-5 0,-1-6 493,-3-4 1,-3-9 0,-7 1-202,-1-1 0,-6-5 0,4 5 1094,-6-3 1,-4 4-738,0 4 0,1-1 2673,3 5 1,5 1 579,3 6-2496,7 3-391,3 5-389,5 0 0,10 5 1203,6 3 1,10-2-1102,8 2 1,7-6-243,9 2 1,0-3-1,5-2-970,-2-3-749,-5 3 800,3-4 1,-6 1 0,-5 0 321,-6 2 0,-7 2 0,-10 4-850,-6 3 742,-7 3 1,1 2-338,-5-1 1,-5 4 426,-3 1 0,-1 0 146,2-1 0,-3-2 1079,2 2-1549,3-2 369,-5-2 0,8 1-616,-1-1 202,1 1-73,2-1 485,0-5-341,0-1 154,0-5-438,0-5 565,5-1 0,2-12-188,4-5 404,1-4-128,4-8 1,-2-8 349,5-3 0,0-12 0,4 0 0</inkml:trace>
  <inkml:trace contextRef="#ctx0" brushRef="#br0">11204 1873 7955,'-12'-11'1479,"1"4"0,0 3 652,-1 3-1102,1 1 1,4 1 547,4 3 1,1 6-1004,2 6 1,2 4-876,1-1 1,5 3 174,7 0-3024,-2-4 1394,14 4 1190,-8-5 469,14 6 1,-5-4 96,2 0 0,3-5 0,-4 3 0</inkml:trace>
  <inkml:trace contextRef="#ctx0" brushRef="#br0">11535 2296 7955,'-28'-23'3451,"9"5"0,-1 5-2218,12 6-1220,3-1 21,5-3 299,0-1-262,0 6-140,0 1 0,0 6-91,0 3 0,1 3 0,2 7-575,1 2 500,0 4 115,1-2 0,-4 1-41,3 0 1,-3-1 264,-1 1 1,0 2 2,0-2 0,0-1 276,0 1-160,0-5 0,0 2 249,0-4 1,0-1 313,0 1-323,0-6-163,0-1-295,0-5 1,0-5 203,0-3 1,1-5-154,3-3 0,-1 0 0,4 2-330,2-1 168,-4-6 0,5 7-22,-2-5 0,2 5-150,1-1 0,1-1-361,-1 0 1,1 1 37,-1 4 312,6-1 1,-3 5 0,3 0-44,0 2 0,2 0 52,-4 1 1,4 3-91,-4-3 534,1 3-188,-5 6 0,0 1 569,-4 6-425,3-1 1,-9 1-77,3-1 1,-3 1 885,-1-1-442,0 0-214,0 6 1,0-8 0,0 2-25,0-1 1,0 1-43,0 0-59,0-5 1,2 3 159,1-5-86,-1 0-310,8-4 1,-3 0 52,9 0 81,-4-5 1,4 2-488,-9-4 296,3 4 1,-3-3-592,4 2 0,-3 3-1192,-1-3 1364,1-3 1,0 6-290,-1-3 657,1 3 1,3 1 152,1 0 0,-1 0-59,0 0 983,6 0 1,-4 0-406,2 0-480,3 0 1,-4 0 1620,5 0-687,-5 0-547,2 0 1,-3 0 145,2 0 0,-6 0 0,2 0 55,-1 0-405,-4 5 1,4-2-121,-3 4 0,0 0 103,0 0 1,0 0 170,0-4-746,3-1 302,-3 3 1,5-6-412,4-3 0,-2 0 0,3-6-2032,0-3 1336,3-6 529,-2-4-100,5-1 0,0-10-449,-1 0 0,-2-2 431,-1-6-931,-5 5 1131,-3-2 192,-6 10 870,-5 1-438,-5 15 0,-3-1-97,-7 10 3704,-3 6-2871,-5 9 1,-3 8-1,-1 8 2914,2 3 0,1 7-1585,1 1 1,5 4-639,3-4 1,3 0-1730,5-4 1,2-1 126,5-2 0,1 1 0,4-7-4776,7-3 2554,-1 0 0,9-10 2379,-5-1 0,6-4 0,-3-7 0</inkml:trace>
  <inkml:trace contextRef="#ctx0" brushRef="#br0">12791 2330 7955,'5'-12'-694,"3"1"0,1 0 138,-1-1 1354,2 1-424,-9-1 0,9-3 79,-2 0 1,2-4-185,1 4 1,2-6 0,1 1 856,1-5-582,0 1 589,-3-4-618,-1 5 0,-1 0-91,-2 0 0,1 1 499,-5 3-344,0 3-1402,-10 5 690,0 4 1,-5 2-409,-1 5 0,1 0 550,-1 0 0,-3 5-1002,0 3 0,0 3 0,3 3-475,1 1 1174,-1 6 0,1-7-83,0 5 0,-1-2 829,1 3 0,3 0 551,1-5 0,3 4 0,-3-2-535,2 0 0,-2-3 2274,3 2-1261,-5-4 375,8 0-536,-9-1-383,8 0 126,-3 1 1,5-4-714,0-1 1,2-4-1,1 0-149,5-1 0,0 2-584,3-1 220,-2 6 192,7-7-967,1 3 741,1 0 1,1-3 295,0 6-570,0-6 1,4 9-1,-2-4-323,-2 3 509,3-3 1,-10 3-79,4-3 0,-9 4-1,-3 0 0,-5 0-450,-7 1 0,-4 3 0,-13 2-215,-1 0 287,2-3 1,-4 3-615,5-6 0,0 1 1356,0-1 0,0-5 0,1-1 0</inkml:trace>
  <inkml:trace contextRef="#ctx0" brushRef="#br0">13739 2444 7968,'4'-8'2271,"0"1"0,1 4-430,-1-1-1202,-3 3 0,4 2 488,-5 3 0,0 0-175,0 8-1140,0-4 1,-5 14 237,-3-3-580,-2 3 1,-6 6-674,-3 2 1,-4-1 420,-4 2 0,4-5 782,1 5 0,-6-1 0,4 4 0</inkml:trace>
  <inkml:trace contextRef="#ctx0" brushRef="#br0">14733 2136 7968,'6'-29'2196,"-1"-4"1,-5 13-1929,0 1 0,0 5 0,0 3 1016,0 0 0,4 3 42,0 0 649,0 6-1402,-9-3 0,-2 10-175,-4 2-230,5 4 0,-5 5 167,4 3-740,2 3 1,-5 4-652,2 1 863,3 5 1,-4-4 263,5 2 1,0 2-1711,4-5 1,0-1 134,0-3 0,0-5-62,0-3 1,2-4 172,1-3 0,4-4 916,4-8 1,1-12 476,-1-11 0,0-10 0,1-4 0</inkml:trace>
  <inkml:trace contextRef="#ctx0" brushRef="#br0">14733 1645 7968,'-5'-23'0,"2"2"2174,-4 6-975,4 0-488,-2 14-161,5-4-311,0 5 0,1 5 0,3 2-662,4 4 0,6 1 217,1 3 0,5-2-921,-1 2 0,3 3 1,1 0-893,0 0 2019,-1 3 0,6 2 0,1 6 0</inkml:trace>
  <inkml:trace contextRef="#ctx0" brushRef="#br0">14996 1987 7968,'-17'0'284,"1"0"553,-3 0-429,-3 0 241,9-5-309,-3 4 1,9-5 281,4 2-134,1 2-265,2-8 1,5 9 77,3-3 1,2-1-242,2 1 0,-1 1 0,0 3 195,1 0 1,-1 0-1181,1 0 348,-1 0-1310,1 0 1252,-1 5 1,-3-4 212,-1 3 1,1-3-977,3-1 1398,1 0 0,-1 0 0,1 0 0</inkml:trace>
  <inkml:trace contextRef="#ctx0" brushRef="#br0">14801 1633 7968,'-5'-11'0,"3"-1"1266,-6 1 1,1 1 223,-5 2-1102,1 3 1,-1 5-83,1 0 1,3 0-603,1 0 1,4 1-885,-1 3 1043,3-3-1670,1 10 265,0-5-284,0 0 1826,0-1 0,0-5 0,-5 0-39,-1 0 30,-6-5 2089,1 4-782,-1-4 167,1 0-354,0 4 1,3-6 2108,0 3-2119,6 3 1,-2-5 98,8 2 1,2 3-857,6-3-255,4 3 1,3-3 161,8 0 0,2-4-535,5 5 1,0-1-110,1 4 0,-1-4 414,0 0 1,-1 0 0,-2 6-803,-5 1 0,-2 0-1193,-1 5 896,-5-1 459,-1 5 286,-11-1 1,-1 1-56,-5-1 1,0-3 136,0-1 0,-1-1 302,-3 2 1,-2 1 419,-6-5 1,1 3-420,-1-3 0,-3 4 0,-1-3 379,-2 1-152,4 2 699,-3-2-602,1 9 0,3-7 128,-2 7 173,2 3-184,2 0-191,-1 5 0,1 5-172,0 2 1,3 7-460,0 1-509,6 5 1,-3 1 536,5 6 0,0 3-657,0-3 0,0-2 444,0-6 1,1-4-213,3-8 0,-3 2-854,3-5 903,-3-6 1,-2-9 464,-3-8 47,-2-3 1,-6-2 1100,1-3-580,-1-3-325,-4 1 0,3-3 2221,-2 5-1027,2-5 870,2 8-1263,-6-9 1,5 9 358,-3-3 2650,2-2-1420,1 4-1522,6-8 1,7 8-827,11-6 0,8 2 0,9-3 128,4 1 0,0 2-1812,9-2 59,-5 3-366,7 0 1350,-3 4 1,1-4 138,0 5 0,-6 1-2739,3 3 1,-4 1-2377,-1 3 5544,-10 2 0,-1-7 0,-10 6 0,-2 0 0,-2-1 0</inkml:trace>
  <inkml:trace contextRef="#ctx0" brushRef="#br0">15521 1633 7968,'-6'-5'3699,"-5"4"-1226,5-9-1353,0 8 0,-3-1-541,5 6 0,-4 9 474,5 7 0,-5 5-693,4 6 1,-5 2 0,2 11-86,-3 4 0,-3 4-1404,-2 6-907,2 0 1893,-9 0-1583,10 0 1058,-10 1 1,9-10 428,-2-3-857,3-12 0,1-1 0,3-13-912,0-4 1161,5-7-528,-2-3 425,10-20 0,2-3 1204,4-12 0,-1-8-254,-2 0 0,7-11 0,-2-3 0</inkml:trace>
  <inkml:trace contextRef="#ctx0" brushRef="#br0">15350 1804 7968,'0'-17'1342,"0"-1"-671,0 3 1505,0 2-1440,0 2 0,5 2 110,2 5 1763,9 0-1696,-4 9 0,6 7 333,-3 7 0,-2 4-795,2 3 1,2 5-1,-2 7-219,-1 4 1,-1-2-136,-2 2-21,0 0 0,3 2 147,-2-2 0,6-2-199,-7-6 0,3-2-128,-3-6 0,2-2 105,2-12 0,-2-3 1,2-11 278,-2-1-160,3-9 73,-3-11 1,4-6 0,-7-6-5,-3-4 1,2-2-1049,-5-9 0,4-2-235,-5-5 1,1-1-1,-4-2 495,0-1 1,-1 5-2703,-3 7 1631,-2 17-2691,-1 5 2998,-3 21 0,4 11 1363,-5 10 0,4 6 0,2 1 0</inkml:trace>
  <inkml:trace contextRef="#ctx0" brushRef="#br0">16275 1679 7968,'-5'-18'922,"3"2"0,-8 4-639,3 1 1538,-4 4 0,0 2-163,0 5-817,-1 5 1,1 3 553,-1 7 1,1 4-256,0 8-766,-1-3 0,4 10-441,1 1 0,1 0 117,-2 7 1,-1-1-266,5 0 0,-3 4 251,3-3 1,0 3-1100,4 5 1,0-9 471,0-3 0,0-9-1467,0-10 0,5-3-36,3-4 1,2-7 1196,1-5 1,1-7 73,-1-8 1,-3-4 822,-1-7 0,1-9 0,3-5 0</inkml:trace>
  <inkml:trace contextRef="#ctx0" brushRef="#br0">16138 1702 7968,'0'-24'1792,"-4"-2"-1379,0 11 2141,0 0-1676,4 3 0,5 1 26,3 0 2431,2 4-2181,2 2 0,4 1-13,3 0 1343,3 1-1610,0 3 0,3 1-415,1 3-264,8 2 1,2 6-216,2-1 1,-4 5-304,-3 3 1,1 7-339,-6 0 1,0 6 501,-7-1 0,-4 2-697,-8 1 0,-1 4 282,-6 0 0,-11 4-336,-4-4 0,-15 5 374,-8-1 0,-7-3-390,-4-1 0,2-3-369,-3-5 1,8-6 625,4-5 0,9-9-3910,6 2 4579,6-8 0,10-3 0,3-5 0</inkml:trace>
  <inkml:trace contextRef="#ctx0" brushRef="#br0">16777 2170 7968,'-6'11'9830,"-4"1"-9445,8 4 0,-3-3-1491,5 2 1,0-6-1352,0-1 1822,5-6 1,2 0 634,4-6 0,-4-10 0,-2 1 0</inkml:trace>
  <inkml:trace contextRef="#ctx0" brushRef="#br0">17965 1667 7968,'0'-17'0,"0"-4"422,0 6-1,0 0-86,-5 4 1031,4-1-655,-9 1 444,8 4-697,-8 2 1,4 5-47,-6 0 0,1 2 658,-1 1 0,1 5-229,0 7 1,-1 3 38,1 5 0,1 5-147,2 2 1,-1 3-299,5 1 1,1 1 127,3-1 1,0 1-157,0 4 1,5 1 22,2 6 0,7-4-69,1 0 1,6-2-35,-2 2 1,6-5-281,2-11 1,1 0-193,-2-11 0,-2-1 216,3-6-410,-3-8 0,0-8 219,3-7-1021,-3-8 780,4-6 1,-5-7 20,0-2-2273,0-2 2030,-1-6 0,-4-1-6,-3-3 1,-3 4-277,-5-4 377,-2 3-885,-5 1 818,0 1 0,-6 5-139,-5 6 1,-1 11-946,-3 12 868,2-1-2675,2 11 3446,5 1 0,6 7 0,6 4 0</inkml:trace>
  <inkml:trace contextRef="#ctx0" brushRef="#br0">19027 1508 7968,'-5'-18'2408,"-6"1"-1558,-7 6 0,-1 5 87,0 2 335,-5 2 0,-2 13 2470,-4 4-2036,-1 10-1227,-3 9 0,0 12 243,0 7 0,16-23 1,1 1-629,0 1 1,0 1 0,2 0-1,2 1-40,1 1 1,1-1 0,0 28 118,11-5 0,13-11-1285,13-12 1,10-10 798,13-9 0,5-7-2513,7-4 1,-3-5-8,3-7 0,-4-1 2833,-4-10 0,2 4 0,-6-4 0,1 0 0</inkml:trace>
  <inkml:trace contextRef="#ctx0" brushRef="#br0">19324 1770 7892,'-18'5'1692,"-3"2"0,4 9 829,-2 3 1,3 3-1303,4 1 1,5 5 1458,-1 2 0,6 3-1397,-2 1 1,2-5-947,2-2 0,12-9-106,7-7 1,4-4-118,7-7 0,1-8-388,3-7 1,1-8-500,4-11 1,-5-6-2354,0-2 1,-2 2 1616,-9-2 0,-3 4-1316,-9-4 0,0 5 1565,-4-1 0,-8 9 150,-11 6 1,-9 5 1111,-10 7 0,-3 1 0,-4 2 0,-3 3 0</inkml:trace>
  <inkml:trace contextRef="#ctx0" brushRef="#br0">19244 1725 7892,'-11'22'955,"-1"-4"-370,6 4-184,1-5-782,15 6 1,4-5 380,13-3 0,7 3 0,7 0 0</inkml:trace>
  <inkml:trace contextRef="#ctx0" brushRef="#br0">19907 2010 7881,'-7'0'5528,"-3"0"-1883,9 0-1994,-9 0 2231,8 0-2592,-8 5 1,8-2-66,-6 4-1497,6 1 263,-9 3 1,5 5 235,-5-1-4949,-6 5 2467,4-2 2255,-8 5 0,3 0 0,-5-1 0</inkml:trace>
  <inkml:trace contextRef="#ctx0" brushRef="#br0">20421 1599 7806,'-8'-8'0,"0"1"0,1 3 4364,-5-4-3245,1 6 1,3-3 428,1 5 0,3 9-668,-4 2 0,4 9-253,-3 3 1,3 5-538,-4 6 1,6 1 3,-2-1 0,3 5-999,1 3 1,0-1 637,0 1 0,5-6-1914,2 2 0,7-8 994,2-8 1,4 0-655,-1-7 1,1-1 1840,-1-6 0,3 2 0,-4-4 0</inkml:trace>
  <inkml:trace contextRef="#ctx0" brushRef="#br0">20558 1313 7806,'6'-5'6487,"-1"3"-5489,-5-6 165,0 6-709,10-3 0,-1 10 267,10 2 2043,0 3-1810,-1 7 1,7 6 1517,-2 7-1728,2 3 1,-2 7-311,0 1 1,-1 5-449,-3 4 0,-3-2-439,-4 5 0,-6 0 370,-2 4 1,-5-1-371,-7-2 1,-2-7 359,-13-6 0,-4-6-1693,-11 3 0,1-12 176,-4 1 1,-1-4-8,-4-8 0,5 0-4023,3-3 5640,13-6 0,8 3 0,14-5 0</inkml:trace>
  <inkml:trace contextRef="#ctx0" brushRef="#br0">21220 2524 7806,'-34'5'4915,"-1"1"0,13 6 3055,6-1-11032,19-4 1,8-7-1131,8-8 2626,-2-2 628,-1-2 391,-3-4-1436,4-2 1983,-11-5 0,4-5 0,-4-1 0</inkml:trace>
  <inkml:trace contextRef="#ctx0" brushRef="#br0">1804 4546 7806,'-19'10'1544,"0"-3"-694,5 3 927,-2-3-1131,10 4 1,-3-3 56,5-1 500,0-4 0,5 6-536,3-5 0,4-1 41,7-3 0,3-1-251,5-3 1,3-2-87,1-5 0,5-2-303,-2-2 0,3-3-149,1-5 1,-1-4-554,-2 1 1,1-1 490,-6 4 1,1-3-895,-4-1 0,-6 0 431,-1 5 0,-9 0-87,-3 3 0,-8 4 232,-3 7 1,-10 3 15,-6 5 0,-6 6 128,-9 6 0,-3 6 63,-4 8 1,0 0 571,4 4 0,5-5-216,6 2 0,8-3 138,-1-1 0,9-1 538,3-3 1,6-3 748,8-4 0,9 0-707,7 3 0,4-3-112,3-1 1,0 1-276,4-5 0,1 3-226,3 2 1,-5-1-1307,-2 1 0,-2-5 747,2 1 1,-3-4-1822,3 3 1,-5-4 1023,-3 1 0,2-3-808,-6-1 0,4 0 355,-4 0 1602,0 0 0,2-5 0,1-1 0</inkml:trace>
  <inkml:trace contextRef="#ctx0" brushRef="#br0">2455 4614 7806,'-11'0'2886,"-5"0"-1893,8 0 0,-7 0 272,7 0-462,-2 0-493,-1 0-2666,4 0 1088,2 0 589,5 0 280,5 0 399,2 0 0,9 0 0,2 0 0</inkml:trace>
  <inkml:trace contextRef="#ctx0" brushRef="#br0">2867 4363 7806,'-12'-23'-1638,"1"0"3210,-1 0 1,6 0-700,2 1 1,-1-3-1438,1-1 0,-1 3 379,1 0 0,2 2-354,-6 5 1,4 5 79,-3 3 1,3 6-163,-4-2 1,5 4 870,-5 4 1,2 6-149,-2 5 1,-6 5 405,3-1 0,-1 2-451,1-2 1,2 2 1465,-6-2 0,2 2-617,2-2 1,0 1 429,4-5 1,-2 1-388,5-5 0,-3 0 808,3 1-1532,0-1 37,4 1-320,0-1 1,4-3 105,0-1 0,4-3 107,0 4 0,2-1 52,2 5 0,0 0-164,4 4 1,-4 1 11,3 6 1,-1 4 88,2 0 0,-4 4-235,4 0 0,-5 3 164,-3 4 1,0 3-386,-4 4 0,-1 5-35,-7-1 1,-4 2-156,-7-1 1,-3-3 240,-4 2 1,-1-7-286,0-4 0,1-8-347,3-3 1,3-9-1920,4-7-1046,6-4 3858,1-18 0,5-1 0,0-11 0</inkml:trace>
  <inkml:trace contextRef="#ctx0" brushRef="#br0">3106 4705 7806,'-11'0'4788,"0"5"-3201,-1-3 0,5 7-80,-1-6 203,5 6-460,-2-7-563,5 8-2158,5-9 1128,2 4 0,0-5-6329,1 0 6672,0 0 0,3-5 0,0-1 0</inkml:trace>
  <inkml:trace contextRef="#ctx0" brushRef="#br0">4294 4180 7806,'-11'-16'2610,"-1"3"-797,1 1-1025,0 7 0,-1 5-359,1 0 0,3 9 793,0 3 1,1 8-565,-5 3 0,1 5 97,0 6 1,4 0-306,3 1 1,-1 4-523,2 3 1,-2 7-375,1 5 0,1-2 101,-4 1 0,3 0-236,-4 4 1,6-3 349,-2-1 1,3-10-1010,1-1 0,1-13 405,3-10 0,2-8 164,5-11 0,2-10 294,2-5 1,-1-15-461,5-8 0,-1-16 349,1-7 0,-8 29 1,-2-2-117,-1 0 0,0 0 1,1-1-1,1 0 397,-3-1 1,1 0-1,0 1 1,-1 0 206,-1-1 0,0 0 0,-3 3 0,0 1 439,1-29 0,-3 13-118,-1 6 0,-1 10 856,-3 6 682,3 6 9,-10 9 1,10 7-468,-3 8 0,4-1-763,4 4 1,4-4 324,7 1 1,-1 1-562,5-2 0,-1 5-853,1-4 1,2 3 374,-2-3 0,2 5-206,-2-1 0,1 2 254,-5 1 1,-3 1-912,-5-1 0,-4 6-61,1 2 1,-9 2 328,-7 2 1,-4 4 477,-7-1 1,-1 5 18,-3-4 1,2 3 996,-6-3 1,2-1-556,-1-3 1,-2-5 1242,5-3 1,6-2 144,5-2 353,9-4-812,2-2 0,10-4-605,2 3 1,5-2 14,3 6 0,3 0-235,5 3 1,0 4-739,-1 0 0,-3 4 295,0-3 1,4 4-1276,4-1 1,0 1 828,-5-1 1,5 2-2023,0-6 1,4 3 351,0-7 1,-2 2 1294,2-9 0,-6-2 892,2-6 0,2-2 0,0-5 0</inkml:trace>
  <inkml:trace contextRef="#ctx0" brushRef="#br0">4979 4306 7806,'-3'-16'2241,"-1"1"298,-5 0-1709,8 4 0,-4 3 9,5 0-632,0 6 0,9-7-866,2 5 0,4 0 453,0 4 1,3 0-2064,5 0 0,-1 2 2269,-3 1 0,2 4 0,-3 4 0</inkml:trace>
  <inkml:trace contextRef="#ctx0" brushRef="#br0">4991 4420 7806,'-12'11'1790,"-4"-4"0,3 2 1221,-2-6-1868,7 6 1,5-8-987,6 3 1,9-2-6,7-2 1,4 0-1894,3 0 0,4 0 302,4 0 1439,0 0 0,0 0 0,1 0 0</inkml:trace>
  <inkml:trace contextRef="#ctx0" brushRef="#br0">5676 4351 7806,'-13'0'5396,"-2"0"-4566,3 0 1828,-5 0-1737,11 0 0,2 0 54,8 0 219,7 5-731,2-3 1,13 3 217,1-5-939,5 0 264,7 0 1,2 0-2953,4 0 1559,1-5 383,0 3 1,0-4-292,-1 2 1,5 3 676,-1-3-2397,1-2 752,-10 5 2263,-5-4 0,-8-1 0,-4 0 0</inkml:trace>
  <inkml:trace contextRef="#ctx0" brushRef="#br0">6099 3689 7835,'-12'-29'2501,"-4"1"1,4 6-1093,1 3-298,0 8-513,9 1 174,-3 8 0,1 4 34,1 9-350,-1 11-1270,-1 7 677,3 15 1,-6 3 67,4 10-1488,-5 5 0,6-2-329,0-28 1,-1 1 1137,1 26 1,0-26 0,1 0-273,2 28-294,0-5 1314,5-5 0,-4-4 0,3-3 0,-2-3 0,-2-2 0</inkml:trace>
  <inkml:trace contextRef="#ctx0" brushRef="#br0">5985 4466 7835,'-6'-12'0,"0"1"0,-5-1 1387,-1 6-658,6-4-317,1 9-158,0-10 42,4 10 1,-6-4 75,3 5-233,3 0-264,-9 5 91,4 1 0,-2 6 206,0-1 183,1 6-163,-5 1 1,1 4 444,-1 1-366,1 0 0,0 0 791,-1 0 1,0 3-499,-4 1 1,4 4 55,-4-5 1,4 5-200,0-5 1,2-3 684,3-4 0,1-9-509,6 2 0,7-8-622,4-1 0,3-5-74,9-2 0,-1-9-528,8 2 0,2-7-208,6 3 0,1-4 455,3 4 1,-1-4-1249,-3 3 0,-3 1 737,3 4 0,-2 3 175,-2 0 0,-5 6 289,-2-2 1,-7 3-549,-1 1 453,-5 0 1,-1 0-742,-5 0 93,-6 0 779,-2-5 0,-6 4 391,-6-3 0,-4-3 0,-2 1 0,-5-5 0</inkml:trace>
  <inkml:trace contextRef="#ctx0" brushRef="#br0">6122 4511 7835,'-12'-11'654,"1"-1"1,1 1 634,2 0 1,3-1 104,5 1-182,0-1 0,0 5-568,0-1 0,0 7 1373,0 1 0,0 6-1002,0 9 1,4 4 45,0 8 0,-1 7-926,-3 8 0,-1 4-755,-3 3 1,3 5-1876,-3 7 1,-1-2 1946,3-26 0,0-1 0,-2 24-1671,4 1 1,2-8 2218,2 1 0,7-13 0,7-4 0</inkml:trace>
  <inkml:trace contextRef="#ctx0" brushRef="#br0">6681 4911 7835,'-11'0'1629,"4"0"1,-3 0 5888,3 0-5625,2 5-1710,0 1 1,-1 1 0,5 3 131,-3-2-3306,-2 2 2148,5 1 0,-8 6 411,5 2 432,-10 2 0,1 7 0,-9 1 0</inkml:trace>
  <inkml:trace contextRef="#ctx0" brushRef="#br0">7823 4089 7835,'-28'-23'0,"4"1"749,-2 3 2309,2 8-1379,11 1-995,3 8 0,11-3-303,3 5 0,5 0 3,10 0 1,2-1-175,13-3 0,-1 3-665,9-3 0,2 3-70,5 1 1,2 0-617,2 0 0,-2-4 63,-6 0 0,0 0 413,-3 4 0,1 0-16,-5 0 1,-6 0-127,-9 0 807,-6 0 0,-10 0 0,-2 0 0</inkml:trace>
  <inkml:trace contextRef="#ctx0" brushRef="#br0">8132 4054 7835,'-18'0'622,"-2"0"778,4 0-1089,1 0 1489,9 0-1133,1 0 1,6 7 2262,3 4-2026,2 1 1,2 13 164,-1-2 1,0 11-514,0 0 0,2 12-718,-5 0 1,-1 6-66,-7-3 1,-3 6-225,-4-2 1,-6 5 336,-2 0 1,2-5-471,-2-11 0,1-9-189,-1-10 0,-1-7-840,4-8 1,1-5-361,4-6 1,4-9 362,4-7 1610,-4-7 0,11 1 0,-3-2 0</inkml:trace>
  <inkml:trace contextRef="#ctx0" brushRef="#br0">8600 4226 7835,'-6'-5'2981,"-5"3"-933,5-8-988,0 9-397,1-9-336,5 9 0,0-6-277,0 3 1,6 2-302,5-6 0,2 6-2057,6-2 1596,0-2 0,9 4-666,3-2 1,-2 3 241,1 1 1136,-10 0 0,12 0 0,-8 0 0</inkml:trace>
  <inkml:trace contextRef="#ctx0" brushRef="#br0">8577 4351 7835,'-16'0'4855,"3"0"-3624,-4 0 1,12 0-81,5 0 0,10 0-780,9 0 0,4 0-562,4 0 1,2 0-2073,5 0 1,5-3 401,-1-1 1861,0-5 0,1 3 0,2-6 0</inkml:trace>
  <inkml:trace contextRef="#ctx0" brushRef="#br0">9319 4226 7835,'-5'-12'6171,"4"1"-5222,-3-1-239,3 6-434,6-4 0,3 5 130,7-3-523,3-2 88,10 4 0,-3-4 201,5 2-106,6-2 1,5 9-810,4-3 1,1 3 385,0 1 1,-2 0-942,-2 0 1,-3 5 582,-4 2 0,-2 3-160,-3 2 1,-6-1 356,-5 1 1,-5-5-734,1 1 1251,-7-6 0,2 3 0,-4-5 0</inkml:trace>
  <inkml:trace contextRef="#ctx0" brushRef="#br0">9788 3575 7835,'-23'0'1527,"5"-4"1910,3 0-2673,2 0 347,7 9 0,1 7-33,5 7-677,-5 7-448,3 9-25,-3 5 0,5 7-2061,0 3 1231,0 2 0,2 10-1237,-1-30 1,1 1 1830,0 29 1,13 0 0,-2-5 0</inkml:trace>
  <inkml:trace contextRef="#ctx0" brushRef="#br0">9605 4408 7835,'-11'-17'1483,"-1"1"1,2 4-1027,2 0 2640,-2 1-1443,9 0 645,-4 4-1489,5-3 0,5 7 80,3-4-276,2 4 1,6-6 66,3 6-288,3-1-1949,1-1 1145,5 3 0,-4-3 271,2 5-2057,-7 0 1615,3 0 1,-6 7 321,3 4-2170,-7 1 1130,-2 9 238,-9-3 625,4 5 0,-10 1-223,-2 3 663,-3-3-54,-2 4 0,1-9 129,-1 0 0,1 0 376,-1 4 0,-3-6-469,0-2 2525,0-2-1669,3-1 1,5-2 79,-1-3 1568,6-2-1139,-9 1 821,10-5-980,-4 4-210,5-5-550,0 0 1,5-1-169,3-3 1,7 3-324,4-3 1,3-1 91,0 1 1,5 0-409,0 4 1,-1 0 305,-3 0 1,-1 0 189,-3 0 0,-4 6-1005,-7 6 1,-5 4 142,-6 7 0,-10 5-634,-10 3 1,-6 2 713,-9 1 0,2-1-266,-2-3 0,8 1 397,3-8 0,8-3-3311,4-9 3842,7-4 0,13-2 0,8-5 0</inkml:trace>
  <inkml:trace contextRef="#ctx0" brushRef="#br0">10610 4603 7835,'-18'17'0,"-2"1"4916,5-3-3288,-1-2 0,5 9 459,0-3 1,0-2-1158,4 2 0,-2-5-1075,5 2 1,-3-4 150,3 0 1,0 0-7,4 4 0,-10-4 0,-3 5 0</inkml:trace>
  <inkml:trace contextRef="#ctx0" brushRef="#br0">22179 1576 7835,'12'-16'0,"-5"2"322,1-5 1,-5 0 99,0-4 1,2 0 344,-1 0-278,0 0-279,1 0 1228,-4 6-897,4 0 1,-5 9 80,0 1 287,0 4-376,-5-2-161,4 10 419,-9 2-290,4 9-221,-6 7 0,-4 11 384,-3 8-204,2 8-1695,-4 2 1087,3 5 172,0 0 0,7-26 0,0 0 102,2 1 0,-1 1-308,2 0 0,0 1 171,-3-2 0,0-1 0,6 2 0,1 0 110,-7 28-833,7 0 387,-6-9 1,9-7-156,-3-11 1,4-11 191,4-12 0,-2-4-317,6-7 1,-5-2 188,0-1 0,4-5 101,0-7 0,0-4-5,0-8 372,1-2 640,-2 0 1,-1-3-986,-5 5 1097,0 1-464,0-2 1,0 5 463,0 0-362,0 0-274,0 5 0,-1-1 1066,-3 0-478,3 10-299,-4-6 231,5 9-324,0-6 0,0 5 113,0-1-378,5 6 80,6-3 1,3 5 157,5 0-44,0 0-113,4 0 0,-1 5 157,-3 2-456,2 9 158,-3-4 1,1 10-43,0-3 0,-9 2 39,2 2-551,-3 0 406,-3 0 1,-1-4-12,-5 0-801,0 0 620,0-1 0,0 2-33,0-5-698,0 1 238,0-5-683,-5 0 762,4 1 402,-9-6 0,8 0-1577,-1-2 1037,1-2 31,2 3 106,0-5 159,5 0-378,2 0 566,4-5 0,2-2-256,2-4 647,-2-1 0,8-4 0,-3-2 0,5-5 0</inkml:trace>
  <inkml:trace contextRef="#ctx0" brushRef="#br0">22533 1953 7835,'7'6'1203,"-2"-1"-316,-5-5 1190,0 5-1032,0 2-597,0-1 1,-1 4 1857,-3-2-1153,2 2-469,-8 1 443,9 1-655,-4-1 0,5 5-42,0-1 1,0 0-172,0-4 1,1 1 113,3-1-382,2 1 57,6-1 1,3-5 271,0-2-1148,11-2 689,-7-2 1,9-6-1925,-6-1 1075,1-8 519,0-3 0,-4-5-1694,0 0 1098,-10-5 426,1 4-190,-10-4 476,-5 5 1,-8 4-17,-9 0 1,-8 7 142,-8 0 0,3 6-319,-3 6 332,7 0 26,8 5 0,4 3-1042,8 7 560,2-3 228,9 5-381,10-1 603,8-3 1,11 2 218,5-7 0,6 2 0,0-4 0</inkml:trace>
  <inkml:trace contextRef="#ctx0" brushRef="#br0">22945 1999 7868,'0'-13'1601,"0"-2"0,0 6-878,0-3 1048,0 4-450,0 1-585,0-3 1540,0 9-667,0-4-774,0 5-71,5 0-418,-4 0 1,4 9-234,-5 2 0,0 4 98,0 0-410,0-2 184,-5 14 0,2-8 219,-4 7-823,4-1 532,-7-3 0,4 1 122,-6 0-868,6 0 536,-4 0 0,7-2-790,-4-2 496,4 3 96,-2-9-442,5 3 411,5-9 159,1-2-112,6-5 212,-1-5 1,4-2-54,1-4-201,4-6 232,-7 5 1,7-9-25,-5 6 1,4-4-43,-4 4 1,1-4 326,-5 4 0,1-5-80,-1 5 1,0-4 542,1 4-263,-1 0-192,1 3 619,-6 1-399,4-1 1,-3 2-21,4 3 1267,0-3-924,1 8 1,-5-3 324,1 5 219,0 0-641,3 0 1,-1 1 124,-2 3-284,2-2-107,-9 8 0,8-3-340,-5 9 143,0-4 0,-4 5-610,0-1 488,0-3 0,0 7-78,0-5 1,0 1-267,0-5 1,0 2 51,0 2-1645,0-7 1289,0 7 0,1-14-917,3 3 885,2-3 500,11-1 0,-3-1-285,5-3 1,-4 0 3,4-7 169,-5 2 198,2-7 1,0 0-68,-1 1 430,-5-5-162,0 7 0,-7-7-20,4 5 0,-4-4 144,1 3 1,1-3 1175,-2 4-674,1 0-329,1 3 1,-2 1 1433,5 0-826,-1 4 557,5-3-527,-1 9 0,0-4-290,1 5 1,-1 1 166,1 3 0,-2 6-279,-3 5 0,-1 7-33,-6 1 0,-6 2-44,-1 9 1,-5-2-153,-3 6 1,1-2-173,-5-2-694,5-5 881,-7 4-812,8-9 468,-4 4 0,7-10 113,3-3-513,-3-7 124,8-3 157,-3-5-580,5-5 783,0-7 0,5-7-879,3-7 404,7-9 236,3 0 1,1-8-450,0 5 1,0-4 367,4 4 0,-2 1 357,-2 6 1,-2 3-262,-6 6 802,1 9-509,-1-2 1,1 13-59,-1-1-298,0 1 144,-4 2 1,3 2-1069,-2 1 0,6 4 116,1 4 1088,5-5 0,-2 10 0,5-4 0</inkml:trace>
  <inkml:trace contextRef="#ctx0" brushRef="#br0">24167 1519 8036,'0'-6'4915,"0"-5"0,5 10-2037,2-3 1,3 8-2071,2 4 1,-1 5-134,1 6 1,-5 1 5,1 10 1,-6 6-324,2 6 1,-3 8-359,-1 8 0,-1 4-216,0-28 1,-2 0 0,-1 1 0,-3-1-569,-2 0 0,-1 0 0,-3-1 0,-2 0-120,-1 2 0,-2-1 1,-1-6-1,0-2-979,-2 2 1,0-2 0,-24 17 1882,4-9 0,-4-5 0,2-5 0,5-7 0,5-7 0</inkml:trace>
  <inkml:trace contextRef="#ctx0" brushRef="#br0">21985 1462 7946,'-19'0'805,"0"0"0,0 1 1103,-4 3 0,-1 4-827,-3 7 709,3 3-1106,-9 9 0,4 9 817,-5 10-2629,0-1 1476,4 6 1,4-1-886,7-1-181,7 1 678,7-10-2391,5 5 1768,10-15 0,3 3 387,10-10-1384,5 0 755,1-5 1,10-3 904,3-8 0,3-2 0,0-5 0,1 0 0,0 0 0</inkml:trace>
  <inkml:trace contextRef="#ctx0" brushRef="#br0">12380 4032 7946,'7'-12'230,"3"-4"1,-5 3 368,2-2 0,4 1-24,-4-1 42,3 2-289,2-9 1,-5 8 130,1-5 772,-5 0-750,7-4 0,-9 1 543,3-1-654,-3 5 1,-1-4-130,0 3 0,-6 4-236,-6 4 0,-4 1 96,-7 6 1,-4 0 85,1 4 0,-6 1-158,1 3 0,-2 4 66,-1 7 1,1-1-79,3 5 0,3 0 33,8 4 1,4 0 217,7-1 0,3-3-301,5 0 1,6-5 114,6 2 1,6 0-31,8-1 1,0-3 71,4-5 1,1-4-119,3 1 0,-1-3 60,-3-1 1,6 0-249,-6 0 1,2-5-480,-5-3 1,-7-2 333,3-1 1,-8-1-348,0 1 396,-7 0 0,-3 3 375,-5 0 1,-1 6-110,-3-2 0,-2 4 604,-6 4 1,-1 0-327,-2 7 1,3-1 256,-4 9 1,4-4 586,0 4 0,1 2-429,-1 5 1,1 4-240,-1 4 1,1 5-152,0 3 1,3 4-515,0 3 1,5-2 36,-5 3 0,5 0-833,0 0 1,1-1 557,2-3 0,5-9-1342,3-3 1,2-8 608,2-4 1,-3-4 316,2-6 1,-6-6-496,6-2 1,-2-6 650,3-5 1,3-7-412,0-13 1132,0 3 0,-3-14 0,-1 3 0</inkml:trace>
  <inkml:trace contextRef="#ctx0" brushRef="#br0">12746 4043 7946,'5'-23'898,"-4"5"-674,3 3 1,-2 4 1982,2 3-1252,-3 3-485,5 5-892,-6 0 0,1 5 282,3 3 1,-3 2 139,3 1 0,2 6 0,0 1 0</inkml:trace>
  <inkml:trace contextRef="#ctx0" brushRef="#br0">12791 4157 7946,'-11'-1'3695,"0"-3"-2528,4 3-379,-3-4 1,10 5-347,0 0 1,5 0-111,7 0-5377,-1 0 5045,5 0 0,2 5 0,5 1 0</inkml:trace>
  <inkml:trace contextRef="#ctx0" brushRef="#br0">13282 3849 7946,'0'-23'1195,"-5"0"1,-1 5 1573,-5 3 1,3 4-1311,0 3 243,1 3-741,0 5-340,-3 5-228,4 1-141,-5 11 0,-1 2-291,1 8 1,-5 3 131,1 8 0,1 3-1337,7 4 0,2 0 791,5-3 1,0-3-1961,0-5 1,6 3 565,5-3 1,5-2-955,3-9 2801,2-5 0,-3-2 0,5-4 0</inkml:trace>
  <inkml:trace contextRef="#ctx0" brushRef="#br0">13614 3689 7946,'-17'-6'386,"3"-3"49,-5 5 0,5-1 1135,-1 1-999,2 3 0,-2-4-60,0 5 0,-3 5 9,7 2 0,-3 2-570,6-1 0,3 2 78,1-2 1,3 2-212,1 1 1,1 4 193,3 1 1,2-1 185,6-4 1,-1 2 119,1 2 1,-1-2 185,0 2 1,-3-1-23,0 1 1,-2-1 379,2 5 1,1-5 129,-6 2 0,1-3-417,-4 3 0,0-4 753,0 4-905,5-4 0,-4 0 53,3-1-298,-2 1 0,3-2-75,2-3 0,3 0-25,2-4 1,1-1-210,2 2 0,-1-3-27,5-1 0,-4 0 120,4 0 1,-5-4 194,1 0 1,2 0-89,-2 4 0,-4-3 526,-3-1-120,0 0 515,3 4-417,-5 0-181,-1 0-881,-15 0 0,3 5 335,-9 3 1,2 7-909,-1 4 0,-3-1 501,-4 1 0,-5 0-768,0 4 1,1-1 250,3 1 0,1-5-118,3-3 0,-1-2-712,5-2 1374,5-4 0,4-3-1045,6-8 0,7-4 788,4-7 0,2-3-641,6-5 1433,0 0 0,9-4 0,1-3 0</inkml:trace>
  <inkml:trace contextRef="#ctx0" brushRef="#br0">13637 3792 7946,'-6'-12'5395,"0"1"-768,-5-1-3513,4 1 0,7 3-225,8 1 0,3 3-356,5-4 1,6 5-707,9-5 0,-2 4-121,2-3 0,-2 4-1368,1-1 1,3 3 733,-2 1 928,-3 0 0,-1 5 0,-4 1 0</inkml:trace>
  <inkml:trace contextRef="#ctx0" brushRef="#br0">14527 4214 7831,'-6'-5'-5,"-3"3"1,5-6 1460,-5 6-362,3-4 1088,0 6-1585,-4 0 1,8 2 1839,-1 2-1791,1 2 0,2 9-185,0 0 1,0 2-194,0-2 1,-4-1-1666,1 5 1,-6 0 274,1 4 1,-6 0 1121,-1 0 0,-10 5 0,0 1 0</inkml:trace>
  <inkml:trace contextRef="#ctx0" brushRef="#br0">15361 3849 7837,'0'-28'0,"0"0"1600,0-2-1108,0 2 0,0 1 109,0 0 1,0-1-269,0 2 1,-1 3-395,-3 0 0,-4 3 82,-7 8 1,1 0-223,-5 8 0,1 1 84,-1 7 0,-1 4-42,5 7 1,-4 3 160,4 5 0,-1-1 144,5 1 0,5 0 203,2 0 1,2-4-164,2 0 0,2-5 276,2 1 0,3-3-143,8-5 0,-1 2-268,5-5 1,0 0 98,4-4 1,4 0-379,0 0 0,-1-2 98,-3-1 1,-4 0 32,0-5 0,-6 5 95,-2-5-37,1 6 0,-12-2 519,0 8 1,-7 2-219,-8 5 0,-3 6 446,-5 2 1,1 6-261,-1 2 0,1 5 308,3-2 0,-1 3-287,5 1 0,1 1-78,6-1 1,-1 0-375,5 0 1,1 1 60,3-1 1,0 0-855,0 0 1,3-3 522,1-1 1,5-4-1690,-1 0 0,1-7 842,-2-3 0,3-5-796,-2-3 1,2 1 337,2-6 1558,-6 1 0,4-9 0,-4-1 0</inkml:trace>
  <inkml:trace contextRef="#ctx0" brushRef="#br0">15864 3757 7905,'-18'-5'0,"1"3"3706,6-6-1173,5 6-39,-5-3-1917,10 5 0,-3-4-789,8 0 0,6-1 201,6 1 1,3 3-1861,-4-3 0,4 3 984,-4 1 1,4 0-2381,-4 0 3267,1 0 0,-5 5 0,0 1 0</inkml:trace>
  <inkml:trace contextRef="#ctx0" brushRef="#br0">15829 3872 7905,'-10'6'0,"3"0"3893,-9-2-1854,4-3-1585,0 10 0,6-9 2472,2 6-2175,3-6 1,2 7-1542,3-5 0,2 1 534,6-1 1,0-3-4731,4 3 4986,-4-3 0,10-1 0,-4 0 0</inkml:trace>
  <inkml:trace contextRef="#ctx0" brushRef="#br0">16423 3780 7893,'-16'-5'0,"3"0"0,-2-2 2773,2-4-1786,2 10 1,1-5-25,2 2 1437,3 3-1556,5-4 0,1 5 1484,3 0-1642,2 0 0,7 0-605,2 0 0,3 0 4,5 0 1,0 3-324,-1 1 0,0 4 220,-3-4 0,1 5-621,-4-2 1,0 3 498,-1 2 0,-6-1-895,3 1 1,-9 3 213,1 0 0,-2 5 278,-2-1 1,-11 3 584,-4 1 0,-5 0-79,-3-1 0,0 0 184,0-3 1,4-4-171,0-7 0,5 1 886,-1-5 0,6-1 139,2-3 906,4 0-1257,-2 0 1,10-3-184,3-1 1,2-1-516,1 1 1,4 1 103,1-4 1,4 0-552,-1 0 0,4-3 341,3 2 0,5-6-450,7-1 1,3-2 235,4 2 1,1 1-1019,0-5 1,-1 5 578,1-1 0,-7 4 277,-4 3 0,-11 3 496,-9 5 0,-7 1-63,-5 3 0,-1 6 932,-2 5 1,-5 2-565,-3-2 0,-1-2 1364,1 2 0,2 1-357,2 0 0,3-1-332,-3-4 0,8-3-242,4 0 0,2-6 186,1 2 0,6-3-581,2-1 0,2-2-67,2-6 0,0-1-781,0-10 1,-2 4 414,-2-4 0,-2 0-1163,-6-4 1,-4-2 292,-3 2 0,-3-3-901,-1 7 1,-5 2 878,-3-3 0,-3 7 220,-5-3 1,4 5-467,-3 3 0,2 3 577,1 5 0,2 1-532,3 3 0,2 6 1216,5 6 0,0 4 0,0-2 0</inkml:trace>
  <inkml:trace contextRef="#ctx0" brushRef="#br0">17485 4317 9550,'-11'5'3843,"0"-2"-2034,-1 4 0,4-3-925,1 4 0,1-4 977,-2 3-791,3 1-4014,5-2 1769,0 4 1175,0-14 0,5 3 0,1-10 0</inkml:trace>
  <inkml:trace contextRef="#ctx0" brushRef="#br0">18753 4009 7873,'0'-17'0,"-5"1"0,-3-3 2913,3 2-852,0 6-1065,5 4-23,0 2-576,-5 10 1,4 3 438,-3 7-439,3 8-175,-4 1 1,3 9 38,-1-2-87,6 7 0,3-1-312,1 4 0,5 0 167,-1 1-778,5-3 407,7-4 316,0-6 0,5 1-63,3-7 365,7-8-244,2-10 1,8-16 20,6-8-46,-25 2 0,0-3-364,5-4 0,1-4 1,2-7-1,-1-2 243,3-2 0,-2-2 0,1-4 0,-1-2-546,1 2 0,0-1 1,2-3-1,-1 0-132,1 1 1,0 1-1,1 2 1,-1 0 791,-3 3 0,-1 0 0,1 2 0,-1 0 0,-3 2 0,-1 0 0,-2 1 0</inkml:trace>
  <inkml:trace contextRef="#ctx0" brushRef="#br0">2147 6373 7873,'-13'-5'0,"-2"-3"0,1-1 0,-5 2 2546,5-3-1644,-2 3 1,3 0 2636,-2-1-1406,7 5-370,-2-7 0,10 8-907,0-6 0,6 6-682,6-2 0,6-3 3,8 0 1,5 0-821,7 0 1,-1 3 459,4-4 0,0 6-302,1-2 1,2-1-372,-2 1 1,1 0-1052,-1 4 0,-4 0 319,-7 0 1,-5 5 523,-7 3 1,-3 2-1157,-9 2 1644,-2-1 0,-14 0 141,-2 1 0,-12-2 435,0-2 0,-2-3 0,2-5 0,0 0 0,0 0 0,1 0 0,-1 0 0,-4 0 235,1 0 0,-1-2 362,4-1 0,0 0 1278,0-4 0,2 3-868,2-4 0,-2 6 346,6-2 1,0 2-681,4 2 0,3 2 367,0 2 0,5 7-458,-5 8 1,2 14-337,-2 9 0,-2 12-192,6-22 1,0 1 0,0 5 0,-1 2-294,2 1 0,-1 1 0,-1 2 1,0 1-40,1 1 0,0 0 0,0-5 0,-1-1 223,1-2 1,0 0 0,1-3 0,1 0-903,2 29 1,2-8 363,1-10 1,4-12-775,4-11 0,1-6 302,-1-10 1,0-2 6,1-5 1,-1-2 228,1-6 0,-1-5 347,1-9 1,-1-3 274,0-1 1,-4-2 206,-3-3 0,1-2 0,-2 3 0,1 2 0,-4 1 0,-5-1 0,-2 2 0,0-2 321,0 1 0,-1 2 484,-3-6 1,3 6 261,0-2 0,5-1 837,-5 2 1,5 0-532,0 7 1,1-1-711,2 5 1,2 3 533,1 5 0,9 4-569,7-1 1,4 3-788,3 1 0,5 0-344,7 0 1,-3 1-537,3 3 1,2-1 185,-2 4 1,0 1-920,-4 3 1,-5 1-272,-2-1 1,-8 6 1104,-4 2 0,-7 2-200,-4 2 1138,-3 0 0,-16 5 0,-4 1 0</inkml:trace>
  <inkml:trace contextRef="#ctx0" brushRef="#br0">2181 7172 7873,'-34'7'0,"6"3"5277,5-3-3948,6-2 0,14 2 1054,3-3 1,13-2-861,2 6 0,7-1-223,4 5 0,5-6-1839,7-2 1,2-3 366,6-1 1,-2 0-2090,-2 0 1,1-5 1393,-4-2 1,4-4-2526,-1 0 1,-8 3 3391,-4 1 0,-9-1 0,-5-3 0</inkml:trace>
  <inkml:trace contextRef="#ctx0" brushRef="#br0">3346 6647 7873,'-23'-6'0,"2"-3"3429,2 5-2264,2 0 1,11 3-42,2-3 68,3 3-743,6-4 1,3 1-159,7 0 0,6-5-357,6 2-415,5 1 408,-3-4 0,5 5 113,1-2-2173,4-3 1569,-4 8 0,5-3 312,-6 5-2353,0 0 1526,-5 0 0,-2 1 303,-8 3 1,-4 8 775,-7 7 0,-8 2 0,-6 2 0</inkml:trace>
  <inkml:trace contextRef="#ctx0" brushRef="#br0">3449 6807 7873,'-23'0'2579,"5"0"-1999,3 0 0,3 4 2761,0-1-2489,6 1 0,1-2 511,5 1 0,10-1-830,5 1 1,5-1-631,3-2 1,5 0-505,3 0 0,5 0 491,3 0 0,6-2-2050,-3-1 1,6 0-597,-2-5 2756,0 1 0,4-10 0,-4 0 0</inkml:trace>
  <inkml:trace contextRef="#ctx0" brushRef="#br0">4671 6270 7873,'0'-23'0,"0"5"1939,0 2-1304,0 5 0,0-1-70,0 1 848,5-1-878,-4 6 1,8 0 84,-5 2-251,5 3-48,-3-5 0,6 6-711,-1 0 375,1 0 1,-5 6-953,1 1 701,-6 3 0,4 3-100,-6 2 0,0 3 184,0 5 1,-2 0-459,-2-1 0,-6 5 170,-5 0 0,-5 6-10,1 1 1,-3 0 177,-1 4 0,0-2 198,1-2 0,3-5 251,0-2 1,5-8-151,-2-4 1,7-7 487,2-4-413,4-3 0,-2-2 1708,5-3-783,5 3 1042,2-10-1310,4 10 0,1-4-59,-1 5 1,-3 5 16,-1 3 1,-4 6-276,0 1 0,3 9-190,-3-1 0,5 7 18,-4 1 1,5 7-71,-2 4 1,3 3 56,2 5 1,-1 7-544,-5-25 0,0 1 1,1 29 103,1-1 0,0-8-261,3-3 0,-3-12-594,-1-4 0,-3-14 507,4-4 1,-5-9-1368,5-7 0,-4-10 258,3-5 1669,6-11 0,-5-8 0,2-6 0</inkml:trace>
  <inkml:trace contextRef="#ctx0" brushRef="#br0">5436 6316 7873,'-16'-12'3600,"-2"1"-3109,-5 5 0,4 0 97,0 6 1,1 0-206,-1 0 1,-1 2 973,5 2 0,-2 6-602,2 5 0,2 9 283,-2-1 0,4 9-717,3 2 1,3 5-530,5 7 0,0 0-1325,0-1 0,10-5 983,5-6 0,12-2-755,7-10 0,6-3-39,5-11 1070,1-3 0,5-10 0,1-1 1</inkml:trace>
  <inkml:trace contextRef="#ctx0" brushRef="#br0">5847 6316 7873,'0'-18'0,"-1"-2"0,-3 4 2841,3 1-1833,-4 4 0,5-1-31,0 1 853,0 5-498,0 1 640,0 5-1376,0 5 1,0 6-167,0 8 1,0 4-204,0 4 1,-4 3-120,0 8 0,-1-2 106,2 2 0,1 1-264,-2-1 1,-1 1 110,2-1 0,-1-6-119,4 2 1,0-8-275,0-3 1,0-2-444,0-5 0,1-6-375,3-7 0,2-8 519,6-6 0,3-7-90,0-8 0,2-5 289,-2-7 1,-6 2 260,2-2 1,-6 2-58,3-2 1,-6 3 413,2 1 0,-3 4 63,-1 3 0,-5 3 320,-2-3 0,-3 8 457,-2 4 0,5 3 103,-1 5-350,5-3-462,-2 8 1,10-3-1213,3 5 0,7 2 577,4 1 0,7 4-410,0 4 0,6 1-379,-2-1 0,3 4-798,2 1 0,-1 3 977,0-4 1,-1 4 927,-2-4 0,7 5 0,-3-2 0</inkml:trace>
  <inkml:trace contextRef="#ctx0" brushRef="#br0">6430 6567 7873,'-11'5'6728,"-1"0"-5623,1 3 1,3 2-212,0-2 1,1 7-364,-5 4 1,1 2-1783,0 2 1,-1 5 779,1 3 0,1-4 471,2 0 0,-2 2 0,3 1 0</inkml:trace>
  <inkml:trace contextRef="#ctx0" brushRef="#br0">6921 6419 7873,'-5'-8'882,"-3"0"0,2 4 3273,-2-3-2228,6 4 1,-3 3-1029,5 8 1,0 3-14,0 5 1,0 3-361,0 7 1,0 5-383,0 7 0,1 2 22,3 6 1,-3 5-359,3 2 1,-3 8 0,-1 4 0,0-4-273,0-4 0,-1-3-549,-3-8 1,2-3 431,-6-9 0,4-9-652,-3-6 0,3-11 566,-4-4 1,4-8-443,-3-3 1,3-6 520,-4-6 0,2-5-752,-2-10 0,-2-11 504,3-4 1,-2-7 406,1-5 1,3 28 0,1-1 428,2-2 0,0 0 0,-1-5 0,-1 0 0,2 1 0,0 0 0,0 0 0,0-1 0,2 3 0,0 0 0,0 1 0,0 2 0,0-30 0,0 10 582,0 14 1,1 11-448,3 15 1,-1 8 1672,4 3 0,-3 2-720,4 2 0,-1 4-559,5 0 1,1 4-554,2-5 1,-1 6 458,5-1 1,1-2-3445,7 2 3009,-3-6 0,9 9 0,-4-5 0</inkml:trace>
  <inkml:trace contextRef="#ctx0" brushRef="#br0">7435 5996 7873,'-5'-6'0,"4"1"6342,-4 5-4283,5 5 0,0 2 2509,0 8-3318,0 8 1,0 4-124,0 7 0,1-1-620,3 9 1,-3 5-746,3 6 0,-3 4-77,-1 4 0,-4 3-139,3-30 0,-2 0 0,-7 28-698,-1-4 0,-1-6-1126,-3-7 0,2-7 405,2-7 0,0-8-2749,-1-12 4622,1-5 0,4 0 0</inkml:trace>
  <inkml:trace contextRef="#ctx0" brushRef="#br0">8097 6373 7873,'-11'-5'1549,"0"3"1,0-4-1073,4 2 623,2 3-199,5-4-305,0 0-629,0 4 0,5-4-1207,2 5 845,4-5 1,0 3-1294,0-2 0,2 3 208,2 1 1480,-2 5 0,3 2 0,-4 4 0</inkml:trace>
  <inkml:trace contextRef="#ctx0" brushRef="#br0">8154 6521 7873,'-11'-5'2206,"0"4"0,4-5-348,4 2-764,1 3-1340,2-5-444,0 6 0,2 4 540,1 0 1,0 4 149,4-4 0,1 4 0,3-1 0</inkml:trace>
  <inkml:trace contextRef="#ctx0" brushRef="#br0">9171 5859 7873,'-17'-18'3481,"5"-2"-2343,-3 5-201,2-6 694,7 9 943,0 0-1810,6 7 69,0 5 1,2 6 583,2 6 1,-2 6 741,6 8-1524,-6 9 0,3 3-27,-5 7 1,0 0-380,0 8 1,-5 2-247,-2 6 0,-4-2-159,6-26 1,-1-1 0,-5 28-614,-1 0 1,2-6 558,2-5 1,3-12-1850,5-7 0,5-11 128,3-7 1,6-4-127,1-5 1,2-3-59,-2 0 0,-2-5 1302,2-6 0,3-2 833,1-2 0,-3-3 0,1-5 0</inkml:trace>
  <inkml:trace contextRef="#ctx0" brushRef="#br0">9422 6030 7873,'0'-11'0,"0"-1"0,0 1 0,0 0 0,1 4 0,3 3 0,-2 4 0,1 4 0,2 3 0,-1 4 0,4 2 7456,-4 2-3621,5-2-2168,-3 8-753,0 2-350,4 1-387,-8 9-334,3-9 185,-5 9 0,0-4 0,0 2 25,0-1 27,0-4-630,-5-3 279,3-2 1,-8-8-52,3 2-438,2-7 461,-6-3 1,6-8-162,-2-4-679,2-6 1,5-19 41,0-2 685,0-8-1386,0-4 1377,0-1 0,3-3 212,1 4 48,5 5 1,-4 2 430,3 5 0,2 5-269,-2 2 1,2 9 519,1 7 1,2 4-342,2 7 0,-1 2-327,5 1 1,0 8 233,4 4 1,-4 4-577,0-4 1,0 5-549,4-1 1,0-1-418,0 1 0,-1-5-92,1 1 1546,0-2 0,-5-2 0,-2 1 0</inkml:trace>
  <inkml:trace contextRef="#ctx0" brushRef="#br0">9845 6144 7873,'-7'-5'5044,"2"3"-3768,5-6 1,5 2 450,3-2 1,7-2-879,4 2 1,4-2-630,4-1 1,2 1-2155,5 2 1,2-2 1147,2 2 0,-3 2-2362,3-2 3006,-2 6 1,-2-3 0,1 5 0</inkml:trace>
  <inkml:trace contextRef="#ctx0" brushRef="#br0">10610 5996 7873,'-8'-10'0,"1"2"3810,4-2-1215,-7 9-1348,9-4 1593,-4 5-1859,5 5 1,4 1-4,-1 6 1118,6 4-1364,-2 2 1,0 10-259,1 2-314,-1 3 1,0 3-118,-3 2 1,-3 6 104,-1 6 0,0 6-1220,0 1 1,-7 0 870,-4 4 0,-4 0-1247,-4-4 0,-3-8 527,3-11 1,-1-9-519,1-6 1,-1-6 343,4-10 1,1-4-99,4-11 1,3-4-474,0-11 1,6-10 858,-2-5 1,4-16-42,4-7 848,-4 26 0,1-1 0,3 0 0,1 0 0,-3-4 0,0 0 0,0-1 0,0 0 0</inkml:trace>
  <inkml:trace contextRef="#ctx0" brushRef="#br0">10541 5710 7873,'0'-11'3190,"-3"0"-1495,-1-1-1001,0 6 0,7 1-249,4 5 1,1 1-323,7 3 0,3-2 47,1 6 0,4-2-1508,3 2 0,4 1 275,4-5 1063,-5 5 0,4-8 0,-4 4 0</inkml:trace>
  <inkml:trace contextRef="#ctx0" brushRef="#br0">11135 5379 7873,'-3'12'1996,"-1"-1"1,-1 2 177,1 2 0,3 3-1123,-3 5 1,1 11 1861,-1 8-1442,-2 7-2176,1-16 1,-1 1 961,0-1 1,0-1 133,0 7 0,1 1-142,-1-5 0,0 0-109,0 4 0,1 0 0,1-3 0,2-1-608,-1 4 1,2-1 0,0 22 28,1-2 1,0-14-227,0-6 0,3-6-2576,1-2 1659,5-9 940,-8 0 1,9-9-3733,-2-1 2276,-3-5 2098,5 4 0,-3-8 0,4 3 0</inkml:trace>
  <inkml:trace contextRef="#ctx0" brushRef="#br0">11946 5893 7873,'1'-21'815,"3"2"0,-2-3-439,1 3-84,4 2-127,-6 1 0,8 1 497,-5 0-331,-1-1 0,1 5-373,0-1 38,0 1 0,-5 3-74,-3 1 1,-3 4 106,-4-1 1,-2 8-74,-2 4 0,-4 6 277,-8 1 1,3 4 284,-2-4 0,-2 6 10,1-2 1,-3-2-167,3 2 0,-5-1 643,2 1 0,2-2-434,1-6 1,4 1 509,4-1 0,3-1-501,4-2 1,2-2-90,3-2 1,3-3-174,8 3 0,2-3-147,5-1 0,6 0-112,2 0 0,8 0-210,3 0 0,3 4-125,1 0 1,4 1 279,1-1 0,4-3-1370,-1 3 1,-2 2 556,2 2 1,-1-2-798,1 2 1,1-1 599,-5 5 0,-5-5-245,-7 1 0,-8 1-356,-6 6 0,-6-2 412,-6 2 1195,-5-2 0,-7 3 0,-5 2 0</inkml:trace>
  <inkml:trace contextRef="#ctx0" brushRef="#br0">11672 6213 7873,'-11'-1'6517,"-1"-3"-4428,6 3-1528,1-4 0,10 5 1873,3 0 0,7 0-1149,4 0 0,6 0-643,2 0 1,5 0-1982,-2 0 1,4 0 839,4 0 0,-2 1-2705,2 3 1,-3-3 623,0 3 2580,-1 2 0,5-5 0,2 4 0</inkml:trace>
  <inkml:trace contextRef="#ctx0" brushRef="#br0">12689 6064 7873,'-5'-6'2717,"-2"-4"-2106,-4 2 0,4 2 2437,4-2-2238,1 1 1,7-3 1073,3 2 0,3-1-805,5 5 0,3-3-579,7 3 1,4-4-605,4 4 1,4-3 124,0 3 1,4 0-897,-4 4 1,5-4 623,-1 1 0,-3-1-1328,-1 4 1,-2 4 85,-2-1 0,-5 5-71,-2-4 1,-4 1 219,-4-1 0,-3-3 675,-4 3 0,-5-3 44,1-1 0,-6-6 625,2-6 0,-8 1 0,-7-16 0,-7 3 0</inkml:trace>
  <inkml:trace contextRef="#ctx0" brushRef="#br0">13123 5356 7873,'-18'-17'0,"-2"-2"0,4 7 2990,6 3-44,5 4 830,5 4-3158,0 11 0,-4 4 277,0 13 0,1 6-251,3 1-2605,0 8 81,0 4 1550,0 0 272,0 10-3606,0-4 2510,0 5 1,3-1 208,1-2-1264,5 1 2209,-8-8 0,12 8 0,-5-8 0,-1-4 0,3-4 0,3-1 0</inkml:trace>
  <inkml:trace contextRef="#ctx0" brushRef="#br0">13043 6167 7873,'-12'-11'612,"2"-1"123,2 1 0,0 0-298,4-1-96,0 1-139,-1 4 1,4 1-13,-3 2 672,3 3-516,-5-4 1,1 6 197,-2 3-441,-3 2 71,3 6 0,-4 0 661,-1 4-492,1-4 0,-4 10 168,0-3 1,-2 3-130,2 0 1,2 2-26,-2 3 1,-2-7-96,2 3 0,0-2 1000,4 1 0,-1 1-588,1 0 0,1-5-406,2-3-676,3-2 204,5-2 0,6-4-263,6-4 1,4-1 393,7-2 0,5-2-271,2-1 0,3-3 96,2-1 1,0-3-131,3 2 1,-2 2 3,2-2 0,-3 4-75,0-3 0,-1 3-28,0-4 1,-5 6-173,-2-2 1,-3-1-601,-1 1 0,-2-1 583,-2 1 1,1 2-1078,-9-6 1211,3 5 0,-13-7-936,3 3 1468,-8 2 0,-7-5 0,-7 3 0</inkml:trace>
  <inkml:trace contextRef="#ctx0" brushRef="#br0">13145 6156 7873,'-17'-17'0,"0"6"0,6 0 0,3 0 4662,1 8-340,4-6-1698,-2 7 0,5 2 296,0 8 0,0 11-2557,0 4 0,0 9-363,0 2 0,0 6 0,0 10 0,0-1-905,0 9 0,-4 0 548,2-26 0,0 1 0,-2 29-1087,4-5 1,0-4-848,0 1 1,6-18 2243,1-5 1,8-11 0,3-8 0</inkml:trace>
  <inkml:trace contextRef="#ctx0" brushRef="#br0">14162 5265 7873,'0'-29'149,"0"2"1,0 3-150,0 1 793,-5 5 0,-2 3 12,-4 8 523,-5 2-820,-2 5 1,-5 5 679,0 2 0,-5 12-579,-2 4 0,2 8-41,1-1 0,3 4-142,1 4 1,2-2 44,2 2 0,7-3-103,8 0 0,3-6-452,1-2 0,9-1-340,2-3 1,10 1 351,2-9 0,-1 1-959,5-5 0,1-1 490,-1-2 1,-1 1-600,-3-5 1,-5 3 474,-3-3 1,0 5 215,-3-2 1,-2 4 122,-6 0 0,-3 2 123,3 2 1,-7 1 54,-1 3 1,-4 3 131,0-3 0,-2 3 666,-2 0 0,5 1-425,-1 0 1,4 4 1501,-3-1 0,4 5-772,-1-4 1,3 4 555,1 0 1,4 2-756,0 1 1,5 0 121,-2 1 1,0-1-298,0 0 0,-4 2-28,0 2 0,3-3-1157,-3 3 1,0-2 413,-7-2 1,-4-5-1179,-7-2 0,3-3 836,-4-1 1,0-5-3193,1-3 0,-1-8 3724,5-3 0,0-2 0,-1-2 0</inkml:trace>
  <inkml:trace contextRef="#ctx0" brushRef="#br0">14539 6727 7873,'-18'-5'0,"1"4"8577,11-5-5803,1 6 0,5 2-1845,0 2-4572,0-3-1524,0 4 5167,0-5 0,0-10 0,0-3 0</inkml:trace>
  <inkml:trace contextRef="#ctx0" brushRef="#br0">14893 9662 8167,'-12'0'-85,"5"-1"43,-1-3 631,6 3-204,-3-4-30,5 0 259,0 3-2,0-3-299,5 0 0,-3 4-38,6-3 0,-4 4 55,3 4 65,-4 2-203,7 6 1,-9-1-113,3 0 152,-3 6-27,-1 1 1,0 6-81,0 2 1,0 4 219,0 4-315,0 0 20,0 6 0,0-4 199,0 6-872,-5 0 745,4 9 1,-4-4-29,5 2 1,0 1-79,0-5 0,0 5-87,0-4 207,5-1-50,-4 6 1,5-5-122,-2-1-466,-2 1 586,3 5-1213,-5-4 1047,5 4 1,-4-6 155,3 1-320,-3 0 222,-1 9 0,0-6 53,0 4-188,0 0 142,-5-6 0,2 9 69,-4-3-106,4-2 26,-2 5 1,1-8 152,1 6 0,-5-5-39,4 4 282,-5 1-209,3-2 1,-2-2 1,1-4-18,4 5-83,-2-4 0,1 4 73,1-6-345,-1 1 129,4 0 1,-4-3-9,0 2 0,-1-5 71,1 5 1,2-5-111,-6 2 96,6 0 44,-9 3-665,10-4 634,-4 3 1,1-3 21,0 5 1,-1 0 110,2 4 0,0 2-135,-5 5-229,6 0 243,-3 0 0,3-1 88,-1-3-94,1-2 58,-8-5 0,9 3-2,-3 1 0,-1-1 7,1-3 0,-5 1 130,2 2 1,2 4-161,1 4-102,3 0 108,-4-5 1,3-1 32,-2-6-525,3 1 517,1 5 1,0-1-185,0 4 177,0 2-14,0-10 0,0 10 264,0-2-257,0 7 0,0-3-601,0 4 585,0-10 1,0 3 34,0-6 220,0 6-120,0-3 0,-1 5-179,-3 0 0,3 0 62,-3 0 0,3-1-188,1-3 187,-5-7 0,3-2 33,-1-2-109,1 3 75,2 11-29,0-3-280,0 4 166,0-1 1,0-5-54,0 2 200,0 8-57,0-18 1,0 6 183,0-14 1,2-2-657,1-3 1,3-3-290,1-8-212,3-3 503,-3-9 1,8-19 486,0-14 0,-5-21 0,-5-12 0</inkml:trace>
  <inkml:trace contextRef="#ctx0" brushRef="#br0">14619 15647 7936,'-12'0'0,"1"0"645,-1 0 150,-4 0 1,5 1-163,-1 3-302,6-3-704,6 4 1,1-5 194,3 0 1,2 0 144,6 0 152,-1 0 0,0 0 159,1 0 1,-1 0-100,1 0 1,-1 4 86,1 0 0,-1 1-87,0-1 0,1-3 8,-1 3 0,4 1-116,1-2 0,4 1 97,-1-4 0,4 0-176,4 0 1,6 0 1,5 0 0,5 0 29,-1 0 1,3 0-128,5 0 0,2-4 115,5 1 1,0-5-312,0 4 1,0-1 356,0 1 0,3 3-161,-3-3 1,3 3 48,-7 1 0,-1-1-45,1-3 1,1 3 57,3-3 1,-1 3-17,-3 1 1,3-2 210,-3-1 1,3 0-107,1-5 1,-4 5-7,1-5 1,-1 0-25,4-3 0,4 3 3,0 1 0,-4-1 48,-4-3 0,0 3 88,5 0 0,1 2-93,-2-2 0,3 0 2,-7 4 0,-2-1-45,-1 1 0,0 3-131,0-3 0,-2 3 41,-6 1 1,4 0 111,-1 0 0,-3 0 5,4 0 0,-7 0 27,3 0 0,-4 0-32,4 0 1,-5-4 43,1 0 0,1 0 132,-1 4 0,2 0-79,-2 0 1,1 0 137,3 0 0,-3 0 28,-5 0 1,2 0-35,2 0 0,-2-1-145,2-3 0,-3 3 61,-1-3 0,2 3-326,2 1 0,-2 0 120,2 0 1,-3 0 170,-1 0 1,-2-4-246,2 0 0,-6-1-4,7 1 1,-9 3-83,1-3 1,1 2 113,-2-2 0,1 3 33,-4-3 1,0 2 28,0 2 0,-1 0 20,1 0 1,-1-3-6,-3-1 0,1 0 12,-5 4 0,2 0-7,-2 0 1,-1 4-7,5 0 1,-1-1 55,1-3 0,3 0-56,-3 0 0,2 0-56,2 0 1,4 0 43,-1 0 1,2 0-3,-1 0 0,-2 0 47,6 0 1,-6 0 1,2 0 1,2 0 94,1 0 1,-2 0-128,-1 0 1,1 2 196,-1 2 1,4-3-40,0 3 1,2-3-145,1-1 0,0 0 12,0 0 0,6 0-122,2 0 1,1 0 84,-1 0 1,2 0-32,-2 0 1,-1-4 46,0 0 0,0-1-19,1 1 1,-3 3-26,-4-3 0,-1 2 25,0-2 1,-1 3 193,-2-3 0,0 4-33,-4 4 0,3 2 102,-3 5 1,0 1-231,-4-1 1,3 1-68,1-1 0,-1 1-55,-3-1 0,1 0-239,3 1 0,-3-6 58,3-2 1,-3 1 65,-1-1 1,0-2-796,-1-5 1,3-9 998,1-7 0,-2-13 0,4-3 0</inkml:trace>
  <inkml:trace contextRef="#ctx0" brushRef="#br0">20797 15555 7895,'-5'-11'1048,"-1"-1"240,-5 1 0,0 3 88,4 1-657,-3-1 0,8 0 2516,-1 1-1576,1 4-1497,2-2 0,5 5-105,3 0 1,3 0-158,5 0 1,1 2-256,6 1 1,1-1-558,3 1 1,3-1-245,9-2 1,2 0-3456,9 0 4304,-3-10 1,9 2-1,-4-9 1</inkml:trace>
  <inkml:trace contextRef="#ctx0" brushRef="#br0">21825 15567 9258,'-11'-12'2916,"-1"2"-1625,1 2 404,5-2 243,-4 4-484,8 0 0,-3 2-979,5 8 0,0 6-253,0 5 1,4 7 14,0 0 0,3 4-1,-3 8 1,0-2-493,-4 6 0,0-3 229,0 0 0,0 4 84,0 3 0,-1 1-331,-3-1 0,-2-3-241,-6-5 1,1-4 444,-1-4 1,5-12 58,-1-6-479,0-6 1,2-9-98,2-8 1,3-8-291,1-12 0,5-4 420,3-3 1,6-2 122,1-2 1,4 2 0,-4 2 1,4-1 95,-4 5 1,6-2-146,-2 2 1,-3 4 110,0 0 0,-4 8 2053,0 7 1,-1 7-861,0 0 0,1 2-504,-1 6 1,-2 2-710,3 6 0,-3-2-951,6 6 0,-1 3-152,1 4 1,-2 4 1447,2-3 1,-2 4 0,-2-2 0</inkml:trace>
  <inkml:trace contextRef="#ctx0" brushRef="#br0">13294 8943 7962,'-12'-11'1782,"1"4"1,5 0 793,2 4-1157,3 1 1,7-7-320,5 6 1,6-2-542,6 1 0,1 1-879,2-4 0,5 3 239,7-4 0,-1 1-613,5-5 1,-4 5 558,4-1 1,-3 2-2089,-1-2 1,-1 3 569,-11 5 0,-4 0-1362,-7 0 3015,-7 5 0,-3 1 0,-5 6 0</inkml:trace>
  <inkml:trace contextRef="#ctx0" brushRef="#br0">13534 8920 7962,'-12'-5'3776,"1"3"-1781,-1-1 444,6 1-1819,1 2 1,5 7 1473,0 4 0,4 7-879,0 8 1,5 4-468,-2 4 1,-1 5-543,2 3 0,-5 6-526,0 2 1,-1 7-288,-2-4 1,-5 6 217,-3-6 0,-7 1-445,-4 0 1,-7-10 391,0-10 0,-1-11-1756,4-11 0,2-8 1054,2-12 1,-3-7-3214,3-16 4357,3-4 0,-6-11 0,4 0 0</inkml:trace>
  <inkml:trace contextRef="#ctx0" brushRef="#br0">21894 15647 7962,'-10'-16'0,"2"1"0,-2 0 551,2 3 1,2 1 787,-2 0 0,6-1 638,-2 1-606,-2 4 1,3-1-424,-5 4 0,6 2-412,-2 10 1,-1 1-281,1 10 1,-3 5-34,3 7 0,-4 2-144,4 1 1,-4 6 41,0 6 0,2 0-241,-2 3 1,0-2 264,-3-1 1,-1 0-242,1-1 1,5-9-84,2-6 0,-1-9 0,1-6-270,0-2 0,5-12-14,3-5 1,6-15-214,6-8 1,3-9 248,-4-6 1,5-4-146,-1-4 1,3-2 23,1-5 0,-4 1 29,0 3 0,-5 4 558,1 7 0,-2 4-97,-2 7 0,0 1 745,1 7 1,-6 3 70,-2 8 0,1 1 469,-1-1 1,5 2-451,-2 3 0,5 0 112,3 4 1,-2 1-234,2-2 0,3 3-379,1 1 0,-1 1-163,1 3 1,-5 4-136,1 7 0,1-1-377,0 5 1,-1 0 337,-4 4 0,-1 0-800,-2 0 0,1 3 144,-5 1 0,-1 0-64,-3-5 0,-1 1 147,-3 0 1,-6 0-18,-5 0 0,-5-5 55,1-3 1,-4-3 149,-4 0 0,3-2-186,-3-2 1,3-2 307,1-2 0,2-3 422,2 3 1,-1-3 330,4-1 1,5 0 1290,3 0 50,6 0 137,-3-5 1,6 4-433,3-3 1,3 8-766,9 3 0,-2 1 1072,5 3 0,5-2-1267,6 7 1,3-2-517,1 1 0,6-3 0,2 4 0,2-4 0,2 0 0,-2-1-119,-2 1 1,4-5-2219,-8 1 0,2-6 2337,-9 2 0,-3-8 0,0-2 0</inkml:trace>
  <inkml:trace contextRef="#ctx0" brushRef="#br0">14950 9582 8055,'-6'5'-546,"-5"-4"0,9 8 318,-6-5 179,6 5 77,-3-8-47,5 4 39,0 0-5,0-3 5,0 3 427,0-5-270,5-5 0,-3 2-7,6-4 388,-6 4-303,9-7 1,-9 7 234,6-4-341,-6 4 1,7-3 135,-5 2-326,0 3 38,1-4 68,-4 5 0,8-2 40,-5-1 0,1 1 135,-1-1-481,-3 1 179,9 2 0,-7 0 101,4 0-183,1-5 67,-2 4 1,4-4 112,-2 5-162,2 0 55,2 0 1,-1 0-122,0 0 188,1-5 1,3 3-9,0-1 5,6 1 1,-9-1-10,3-1 26,3 0-18,-5 4 0,3 0-24,-4 0 7,4 0 15,-3 5 0,4 0-74,-6 3 3,0 2 69,1-9 1,-1 8-22,1-5 16,-1 5-1,0-8 158,1 4-154,4 0 1,-3-4-17,2 3 264,-2-2-241,-2-2 1,5 0 82,-1 0 1,1 0 22,0 0 1,-4 0-76,4 0 1,0 0-5,-1 0 0,4 0-69,-3 0 1,3 1 21,-4 3 1,5-3-138,-1 3 0,3-3 147,1-1 0,-1 0-7,1 0 0,5 0-12,3 0 0,-2-4 2,1 0 1,1-5-38,3 2 0,0-3 32,0-2 0,-4 5 133,-4-1-123,3 5 59,-4-7 1,-1 9-3,-5-3 1,-1 3-95,1 1 0,1 0-5,-5 0 0,2 1-11,-2 3 1,-1-3-9,5 3 0,-1-3 62,1-1 0,3 0-14,1 0 0,0-5-56,4-2 1,-3 0 33,-1 0 1,-4 3-12,0-4 1,0 5-50,4-5 0,-6 5-6,-1 0 0,-2 1-40,1 2 0,-6 0-185,2 0 1,-2 4 354,2 0 0,1 1 0,-1-1 0,1-3 0,-1 4 0,1-5 0</inkml:trace>
  <inkml:trace contextRef="#ctx0" brushRef="#br0">17131 9399 8055,'19'-1'-224,"0"-3"1,-5 3-57,2-3 272,1 3 1,-4 1 2,2 0-17,-7 0 19,2 5 1,-4-4-67,6 3 0,-3-3-138,2-1 0,-2-1-74,6-3 0,3-2 83,1-5 1,1-1 197,-1 1 0,8-6 0,-3-1 0</inkml:trace>
  <inkml:trace contextRef="#ctx0" brushRef="#br0">16560 9491 9779,'7'5'-1421,"3"-3"1054,-3 6-143,4-5 264,0 2 0,4-4 192,0 3 155,6-3-184,2 4 0,2-6 104,5-3 1,6-2-126,6-6 0,-2 1-123,2-1 1,-1 1 120,1-1 0,2 2 106,-2 3 0,-4-2 0,-4 5-113,1 0 1,-6 4-1,5 0 1</inkml:trace>
  <inkml:trace contextRef="#ctx0" brushRef="#br0">17508 9479 7496,'40'0'-1289,"-5"0"1286,3 0 1,-2 0 581,-2 0 1,4-1-334,0-3 0,1 2-276,-1-6 0,-2 6-69,2-2 0,-4 2 103,-3 2 0,1 2-110,-6 2 1,1 1 114,-4 2 1,-1 3 66,1-2 0,0 1-175,0-1 1,5 0-291,2-4 0,0 0 177,0-4 1,4-1 23,4-3 0,4-2 188,-4-6 0,4 2 0,-4 2 0,0-2 0,-3 3 0,-1-2 0,0 1 0,0 3 0,1 5 0,-5 0 107,1 0 0,-2 0 190,1 0 0,-2 0-107,-5 0 1,0 4 58,0 0 0,3 5-151,1-2 1,0-2 28,-5-1 0,3-3-261,1-1 0,3 0 92,6 0 0,-1-5-205,0-2 1,2-4 30,2 0 0,-3-4-96,3 0 0,-2 3 202,-2 5 1,-5 4 109,-2-1 0,0 3 0,-5 1 0,3 6 0,-10 6 0,1-1 0,0 4 0,-2-2 65,5-2 0,-4 1 120,4-1 0,0-1-95,4-2 1,3-3 77,1-5 1,3 0-85,-3 0 0,6 0 13,1 0 1,-3-1-165,3-3 1,-6 3 88,2-3 0,-3 3-94,4 1 0,-6 0-18,2 0 0,-5 0-118,-3 0 1,4 4 133,0-1 1,-4 5 26,4-4 1,-3 1 10,3-1 0,4-3 1,-1 3 1,1-3 27,-4-1 1,4-1-30,-1-3 0,2 1 78,-1-4 0,-3 4-47,3-1 1,-3 2 5,-1-2 1,-1 3 40,1-3 1,-4 3 124,0 1 0,-4 1-53,5 3 1,-5-2 175,4 6 1,-4-4 25,4 3 1,-4-4-133,4 1 1,-2-3-13,6-1 0,-3 0-75,7 0 0,-3 0 8,-1 0 1,1-1-65,2-3 1,-2 1-224,3-4 1,-3 4 33,-1-1 1,0-1-153,0 2 0,-6-1-39,-1 4 0,-2 0 339,1 0 0,-2-5 0,3-2 0</inkml:trace>
  <inkml:trace contextRef="#ctx0" brushRef="#br0">21277 9559 8150,'-6'-6'1678,"-4"-4"-1774,3 8 20,1-3 0,1 7-82,5 1 1,-4 5 101,0 7 1,0 7-173,4 5 0,-3 8-6,-1-1 0,-1 8-232,1 0 0,3 4 61,-3 3 1,3 0 116,1 4 0,0-5 317,0 2 1,0-9-76,0-3 0,3-1 46,1 1 0,10-2 0,-1 3 0</inkml:trace>
  <inkml:trace contextRef="#ctx0" brushRef="#br0">21277 10713 8150,'-6'16'0,"-4"-2"-135,2 5 0,3-5-94,1 1 1,-1-1 108,1 2 1,-1-2 172,1 5 1,2 0-230,-6 4 1,6-1 84,-2 1 0,3 1-14,1 3 0,0-7 106,0 3 0,0-8-6,0 1 1,1-4-64,3 0 0,2-2-359,5-3 427,1-1 0,-1-6 0,1 0 0,-1 0 0</inkml:trace>
  <inkml:trace contextRef="#ctx0" brushRef="#br0">21231 11375 8150,'-19'18'190,"0"-3"0,9 2-148,-1-2 1,7-4-214,0-3 0,3 0-106,1 3 124,0 0 0,0 2 48,0 2 0,0-2-9,0 2 1,0 3-23,0 1 0,0-1-99,0 1 0,4 0 171,-1 4 0,5-2-54,-4-2 1,4 3-40,-5-3 1,5-1 156,-4 1 0,5-2 0,-2 3 0,-2 0 0,-1-5 0,-3 5 0,4-2 0,2 5 0</inkml:trace>
  <inkml:trace contextRef="#ctx0" brushRef="#br0">21209 11992 8150,'0'23'-1491,"-2"2"1118,-2-2 0,2 2 823,-6-6 1,6-1-50,-2 1 0,3-5-362,1 1 0,0-2 2,0-2 1,0 2-197,0 2 0,0-2 156,0 2 1,0 2 39,0-2 0,0 2-78,0-2 0,0 3 102,0 4 0,-2 2 141,-1 3 1,0-1-171,-5 4 1,5-1-2,-5 2 0,6 0 20,-2-4 0,1 0 4,-1-5 1,3 5-85,-3 0 1,3-4-148,1-4 0,1-2-157,3 2 1,-3 3 115,3-3 1,-3 3-95,-1 0 0,0 1 44,0 0 1,-1 4 262,-3-1 0,-2 1 158,-5-4 1,0 0 160,4 0 1,-3-1-179,2 1 0,3-4-87,1 0 1,3-5-266,1 2 1,0-4 141,0 0 1,0-1-75,0 1 1,0-1 157,0 0 0,1 1 19,3-1 0,-3 1 41,3-1 1,1 2 264,-1 2 0,0-1-197,-4 5 0,4 0-67,-1 4 1,1-4-218,-4 0 1,4-1 158,0 1 0,1 2-338,-1-2 0,-3-1 94,3 1 1,-3-5 39,-1 1 1,0 2 250,0-2 1,0 5 125,0-1 0,-5-1-38,-3 1 1,2-1 196,-2 1 1,5 3-148,-5-3 0,2 1-49,-2-1 0,-1 2-227,5-1 0,-3 2 59,3 5 1,0-3 34,4 3 0,0-2-39,0 2 1,1-3-172,3 3 1,2-5 3,6-3 1,-1-2-372,1-6 556,-1 1 0,1-1 0,-1 1 0</inkml:trace>
  <inkml:trace contextRef="#ctx0" brushRef="#br0">21129 14288 8039,'-12'22'330,"1"5"40,-1 0 1,5-1 11,-1-3 0,6-1-114,-2-3 1,2-1 23,2-3 1,0-1-166,0 5 1,0-4-129,0 4 0,0-5 20,0 1 0,0-1-433,0 1 115,0-2 0,0 4-401,0-6 1,2 0-255,2 1 1,-3-1 503,3 1 1,-3-1 449,-1 0 0,5 6 0,1 1 0</inkml:trace>
  <inkml:trace contextRef="#ctx0" brushRef="#br0">21071 14950 8016,'0'23'-7,"0"0"7,0-1 0,-5 1 0,-1 0 0</inkml:trace>
  <inkml:trace contextRef="#ctx0" brushRef="#br0">21049 15235 8002,'0'28'190,"0"3"1,-4 1 370,0-2 0,0 4-268,4 1 1,0 4-39,0 7 0,0-7 782,0-5 1,0-10 130,0-9-2115,0-7-860,5-3 1807,-3-10 0,-2-1 0,-7-6 0</inkml:trace>
  <inkml:trace contextRef="#ctx0" brushRef="#br1">14790 15681 8092,'-5'-12'-656,"2"5"10,-4-1 0,3 6 646,-4-2 0,1-2 0,-5-1 0</inkml:trace>
  <inkml:trace contextRef="#ctx0" brushRef="#br1">14687 15669 8075,'-10'8'-4,"2"0"0,-2-5 751,3 5-255,-3 0-303,-2 3 0,6-3 41,2-1-508,3-4 358,1 2-155,0-5-157,0-5 1,4 2 147,-1-4 1,6-1-92,-1-3 1,1-1 37,-2 1 0,7-1 73,-2 1 1,2 0 23,-3-1 0,6-1 17,2-2 1,-2 3-3,2-4-97,6-1 102,-1-1 1,12-10-57,-1-3 0,7-2 45,-1-1 1,5-4-371,4 0 1,-25 15 0,0 0 260,2 2 0,0 0 1,0-2-1,0 1-90,23-16 0,-1 0 136,-3 3 1,-2 6 8,-2 3 1,-2 3 126,-6 4 1,-4 1 214,1 3 0,-1 1-21,4-5 0,1 1-55,-1-1 1,-2-6-113,2 2 0,-1-4-86,9 0 1,-5-2-331,1-5 0,1 0 264,-1-1 0,5-3-149,-1 0 1,-4 0 123,-4 4 1,1 1-5,-5 2 1,2 0 430,-2 4 1,-2 4-393,-5 4 1,1 0 228,3-4 1,-3 2-62,3 2 0,-7-3 204,-1 3 0,4-2-62,3-2 0,2-5 80,-1-3 1,1-2-256,2-1 0,7-4-135,-3 0 0,7-5 73,-3 1 0,5 1 0,-1-1 0,3-1 0,0-1 0,1-2 0</inkml:trace>
  <inkml:trace contextRef="#ctx0" brushRef="#br1">17474 13305 8007,'15'-33'92,"0"3"1,6 2 123,-2 5 1,6-4-319,2 1 1,1-1-259,-2 4 1,-2 0-27,3 1 0,2-1-94,2 0 1,-3 5 479,-2 3 0,-2-3 0,-1 5 0,0-3 0,0 5 0,0-2-59,0-2 1,-4 1 58,0-5 0,0 0 0,4-4 0,-1-5-58,1 4 1,1-5 215,3 2-307,-3 3 206,4-9 0,-1 7-157,-1-4 1,2 5 131,-1-2-254,-3 3 220,9 1 0,-10 0-22,0 0 267,0 6-131,-11-5 1,9 8-137,-6-5 838,5 0-533,-7-4 1,7 3 146,-5-3-132,6 3-82,-4-8 0,6 0-265,0-3-53,0 3 63,0-5 1,1 4-564,2-5 539,-1 0 0,6 1-457,-4 2 334,5-2 0,-7 8-95,5-6-501,-4 6 692,2 2 1,-9 3 21,0 5 186,0-1-209,-1 0 1,2 3 257,-5-2 0,5-1-42,0 0 1,2-5-96,5-2 0,-3 0 9,3-4-293,2 3 420,0 1 0,5-1-176,1-2 12,-6 2 0,4-4 0,-8 6 0,6 3 0,-6-2 56,3 8 0,-9-7-56,0 4 0,-5 1 0,1 4 0,3-6 0,-5 4 0,3-8 0,-4 2 407,4 2-167,-3-4 0,5 3-100,-3-5 0,-1 0-118,5 1 0,0-5-43,4 0 1,0-3-207,-1 3 0,0-3 97,-3 3 0,1 2 145,-5 6 1,-1-3 60,-6 3 1,1 2-61,-5 2 0,1 6 87,-1 2 0,1-1-205,2-3 1,3-1-129,-2 1 0,4-2 135,3-2 0,-1-3 95,5-5 0,-4 2-25,4 2 1,-4-3-41,4 3 1,-1-2 216,1-2 0,-1 1 107,-3 3 1,-2 3 172,2 4 1,-2-3-158,-2 0 1,1 1-79,-1 6 1,0-3-129,1-1 1,-1 1-204,1-4 1,3-2-3,0 2 0,4-2 69,-4 2 1,4-1 279,-3-3 1,0-3-64,-1 3 1,2 1-75,2-1 1,2 5-32,-2-1 0,-1 2 38,1 2 0,-1 0-137,1-1 1,5 2-298,-5 2 0,5-2 105,-5 3 1,-1 0 68,1 0 0,-1-1 326,1-3 1,3-2-129,-3-2 0,2 1-31,2-5 1,1-2-72,3-5 0,-2-3-57,6-6 0,-5 5-26,5-1 0,-2 2 105,1-1 0,-2 3 150,-5 8 0,0-1-160,0 5 0,-4 1 237,0 6 0,-5-1-29,1 5 1,-2-3 40,-2 3 1,1-4-185,-1 4 1,4-4 28,0 0 0,6 2-327,-2-2 302,-3 0 0,11-8 0,-3-2 0</inkml:trace>
  <inkml:trace contextRef="#ctx0" brushRef="#br1">14664 13865 6420,'-5'6'2327,"4"-1"-1613,-4-5 238,0 0 46,4 0-464,-10 0-28,10 0-826,-9 0 413,9 0-684,-4 0 512,5 0 0,5-3-237,2-1 1,4-5-20,0 1 0,0-1-653,1 2 715,-1-3 1,1 5 84,-1-3 1,-3 3 264,-1 5-56,-4 0 0,3 0-155,-2 0 406,-3 0-191,4 0 0,-5 1 145,0 3-127,0-3 0,-1 4 5,-3-5 265,3 5 344,-4-3-163,5 3 273,0-5 0,0 0 0</inkml:trace>
  <inkml:trace contextRef="#ctx0" brushRef="#br1">19530 9331 7980,'0'-6'-879,"0"-5"831,0 10 560,0-4 69,0 0 8,0 4-101,0-4-151,0 0 446,-5 3-377,3-3 1,-4 5 1051,2 0-983,3 0 0,-5 5 230,2 3 866,2-3-1000,-3 5 0,2-4 89,-1 6 405,-5-1-620,8 1 0,-6 0-52,3 4-168,3-4-57,-9 5 1,9-2-69,-3 0-56,-2 6 181,4-9-1185,-3 10 758,5-9 0,0 7 243,0-5-3452,0 0 2254,0-3 1,5-6 1156,3-2 0,7-3 0,3-1 0</inkml:trace>
  <inkml:trace contextRef="#ctx0" brushRef="#br1">21129 11113 6985,'0'6'1337,"0"-1"168,0-5-728,0 5-555,0-4-477,0 4-703,0-5 127,0 5-976,0-3 1807,0 3 0,0 0 0,0 1 0</inkml:trace>
  <inkml:trace contextRef="#ctx0" brushRef="#br1">21129 11387 7871,'7'-2'337,"1"-1"535,-6 1-521,3-3 0,-3 5 462,2 0 859,-3 0-634,4-5-89,0 4 0,-3-4-288,6 5 0,-4 0-75,4 0 1,-5 0-297,5 0 0,0 4-204,3-1 0,0 2-121,1-1 0,3-1-357,0 4 1,2-4-680,-2 1 1,-1-3 220,5-1 850,-5 0 0,2 5 0,-4 1 0</inkml:trace>
  <inkml:trace contextRef="#ctx0" brushRef="#br1">16789 15464 7894,'7'-4'416,"1"0"-200,-6 0 0,4-1 663,-6 4-140,0-4 1722,0 5 0,0 5-1696,0 3 1,0 2 1055,0 1-915,0 6-344,0-5-889,0 10 346,0-9 1,0 7 100,0-5-3028,0 0 2093,0-3 1,0-1 814,0 1 0,-6 4 0,0 2 0</inkml:trace>
  <inkml:trace contextRef="#ctx0" brushRef="#br1">14767 13876 7545,'7'0'137,"-2"0"33,-5 0 1,3-1 352,1-3 0,0 3-151,-4-4 2038,0 5-2322,0 5 0,0-2 93,0 4 0,0 1-33,0 3 1,0 1 7,0-1 1,0 0-118,0 1 0,0 1-27,0 2 1,0-1 65,0 5 0,0 0-114,0 4 0,0 0 105,0-1 0,0 5-42,0 0 38,0-1 1,-1 2 43,-3 3-10,3 2-46,-9 1 1,7 0 33,-5 0-34,6 6 1,-7-5 78,5 3-418,-5 3 348,8-11 1,-5 7 105,2-10 0,3 1-60,-3-2 0,2-5 56,2 2-85,0-8 0,0 5 115,0-5-234,0 6 402,0-4 1,-3 6-391,-1 0 106,-5 0 0,6 4 55,-4-1-284,4 6-116,-7-8 341,9 9 1,-9-9-22,8 4 0,-3-1 34,5-1 190,0 1-122,0-9 1,0 2-31,0-5 220,0 6-269,0-4 0,0 2 210,0 1-161,0-1 139,0-2 0,0 7-65,0-5-48,0 6-23,0-8 132,0 6-144,5 0 0,-3 1 81,2 3-222,2 2 51,-5 0 1,8-1 66,-5-5 0,1-2-147,-1-1 0,-3-4-32,3-5-425,-3-4-1307,-1-2 926,0-5 552,0-5 0,0-3-1344,0-7 1034,0-8 0,0-11 650,0-8 0,0-13 0,0-3 0</inkml:trace>
  <inkml:trace contextRef="#ctx0" brushRef="#br1">14733 13899 7984,'-12'4'0,"1"0"0,0 5 0,4-8 0,-3 9 0,4-4 811,-6 6-778,6-6-56,1 4 86,5-8 108,0 3 0,1-5 21,3 0 0,1-2-21,3-1 1,2 0-1,-3-5 0,0 1-604,0-5 0,1 2 217,3 3 1,1-3-30,-1 2 1,5-2 60,-1-2 1,4-3-33,-4 0 2375,5 0-1780,-2 3 1,5-3-196,0 0 1,3-9-313,1 1 1,5-3 93,-2 4 0,3-5 46,2 0 0,3-4 9,0 0 1,0 2-90,-4-2 1,0 6 79,1-2 0,-1 0 22,0 0 0,-1 4-226,-2 4 210,2 0-21,-9-4 1,7 0-10,-4 0 1,3 1 63,-3-1 1,4 0 106,-5 0 1,6-4-104,-2 1 0,0-1 124,0 4 1,2-1-157,6-2 0,-3 1 48,3-1 1,-3 2-126,-5 1 1,3-1 32,-2-3 1,0 7-151,0-3 1,-2 3 99,-2-3 0,-2 0-90,5 0 1,-3 0 193,4 0 0,0-4 141,7-4 1,3-7-341,5-4 1,1 1 251,-23 21 0,1-1 0,22-20-150,-22 20 1,0 0-1,21-19 6,0 1 0,-5 4-148,-3-3 1,1 6 165,-1 2 1,2 3 3,-2-3 0,-7 4 94,4 0 1,-7-2 101,2 1 0,-3-1 154,3 1 0,1-1-106,3-2 0,0-3-73,0 3 1,2-3-79,2-2 1,-1 2 17,5 3 0,-6-6-67,2 6 0,-1-7-215,1 3 0,-2 1 144,2-1 0,-6 1-121,-2 6 1,-1-4 238,2 5 1,1-1-95,-6 4 0,5 0 197,-5 1 0,2-1-82,-1 0 1,-3 1-51,3 3 0,-3-2 27,-1 2 1,-1-3 72,1-1 0,1 4 291,3 0 1,-3 0-474,3-4 1,-2-1 11,2-2 1,-7 5-67,3-2 0,-3 3 143,3-3 1,4 1 21,-1-1 1,-3 0 15,-4 0 1,0 1-76,4 3 0,4-2 7,-1 2 0,1-3-23,-4-1 0,0 2-107,0 2 0,-4-3 93,0 3 1,0-2 24,4-2 1,-1 0 83,1 0 1,0-5-48,0-2 1,-2 2 10,-1 1 0,0 3 5,-5 1 0,4 0 100,-4 0 0,1 6-69,-5 1 0,0 4 13,1 0 0,-1-3 71,1 0 0,-5 0-93,1 3 1,-2 3 94,2-2 1,2 2-134,-2-6 1,2 2-9,1 2 1,-3-1 88,-1 1 0,1-4-15,3-1 0,1 1 4,-1 4 189,1-1-221,-1 1 1,1-4 204,-1-1-189,5 1-19,-3-1 0,7-2-123,-4-5 145,4 0-108,-2 0 0,5 1-142,-1-1 0,1-4 88,0 0 1,2-3-151,-2 3 0,1 1 117,-8 3 295,-1 5-114,-4 2 0,1 2 187,-1 2 5,1-2-171,-6 8 0,4-4 332,-2 2-142,-3-2-236,5 4 207,-4-6-75,6 1 0,-1-1 68,1 1-339,-1 0 197,0-1 1,-3 1 112,0-1-1299,-6 6 444,8-4-2127,-8 9 1312,8-5 646,-9 6-1290,4 0 2096,-5 6 0,5 0 0,1 5 0</inkml:trace>
  <inkml:trace contextRef="#ctx0" brushRef="#br1">19735 9571 7921,'-7'-7'0,"-1"4"-370,0-4 0,1 2 155,-1-3-414,6-2 324,-9 4 153,10 0 152,-9-4 0,9 8 0,-9-3-21,2 5 1,2 0-14,-2 0 0,0 1 346,-3 3-266,0-2 0,-1 6 68,1-4 10,4 5 194,-3-8-5,4 9 333,0-8-28,-5 3 392,10-5-47,-4 0 186,0 0-559,4 5-188,-4-4-230,5 4 0,1-5 27,3 0 0,-2 0 6,6 0 0,0 0 27,3 0 1,4 0 95,0 0-143,6 0-21,-4-5 1,6 4 72,0-3 1,5 2-24,3-2 0,2 2-174,1-1 1,1-2 31,3 1 0,7 0-131,4 4 0,1-4-19,-5 0 0,1 1 174,0 3 1,1 0 3,2 0 1,-4 0-22,4 0 0,-4 3-88,4 1 0,1 5 23,-5-1 1,3-2-214,-6 2-816,3-6 984,0 8 1,0-5-40,-3 3 1,1-2-380,-5-2 509,-5-3-62,0 10 0,-5-9-227,2 6 513,-2-6-289,-10 8 1,0-8 219,-3 2 1,-2-3-175,2-1 1,-6 0 267,-2 0 1,0-1-675,0-3 0,0 1-163,-3-4 1,-3-1-558,3-3 0,-3-1-2264,-1 1 3349,0-1 0,0 1 0,0-1 0</inkml:trace>
  <inkml:trace contextRef="#ctx0" brushRef="#br1">21231 9845 8015,'7'0'252,"-2"-1"677,-5-3-118,0 2-237,0-3-108,0 5 0,0 5-87,0 3 1,0 0 51,0 3 1,0-1-90,0 9 1,0 0 21,0 4 1,-4 4-108,0-1 1,-5 10 28,2-2 0,-3 12 169,-2 0 0,2 6-329,2-3 1,-2 6 313,3-2 1,-4 3-408,0 1 1,5-4-382,2 1 1,3-6 582,1 1 0,0-3 372,0-4 1,0-4-299,0-8 1,1 2-198,3-5 1,1 3-171,2-3 0,2 1 68,-5-2 0,0-2-14,-4 3 0,0 2 249,0 2 0,0-3-193,0-2 1,0 0 31,0 0 1,0-2-238,0 3 0,-4-3 60,0-1 0,-3-1-66,3-3 0,-1 2 98,1-2 1,3-1-185,-3 1-281,3-5 22,1 3 533,0-11-427,0-1-1378,0-5 1042,0-5 1,0 2-898,0-4 0,0-2 796,0-6 0,0-3 835,0-5 0,5-5 0,1-1 0</inkml:trace>
  <inkml:trace contextRef="#ctx0" brushRef="#br1">16903 15567 7848,'0'-7'891,"-1"1"-71,-3 2-1045,3 3 168,-5-9 0,6 7 59,0-4 1,2 3 100,2-4 1,2 1-39,5-5 1,1 4 155,-1 1 0,6-5 110,2-3 0,2-4-138,2 4 1,5-9-61,2 1 1,7-7-178,1-1 0,5-6-178,-1-1 0,-17 17 1,0-1 233,1 1 1,1 0 0,0-2 0,1-1 0,-2 2 0,1-1 0,-1-2 1,0 1-81,-1 3 0,0 0 0,-1-1 0,0 0 2,2-1 0,1 0 0,-1-1 0,0-1 30,1 0 0,-1 0 0,2 1 1,-1-1-31,-2 2 0,-1 0 0,3 0 1,0-1 31,-3 0 0,1-1 0,4 0 0,-1-1-75,-1 0 1,0-1-1,0-1 1,-1 1 27,-3 2 1,0 1-1,0-3 1,1 0 26,0 3 0,1-1 0,0-2 0,1 1 35,1 1 0,-1 0 1,-2 1-1,-1 0-22,19-18 0,-5 3-85,1 4 0,-3 2 243,0 3 0,-6 2 65,-3 5 0,2-1-63,-1-3 0,5 3 46,-2-2 0,-1 0-9,2 0 1,-6 2 34,2-3 1,-3 3-76,-1 1 1,1 0 82,3 0 1,-3 0-97,2 1 0,-3-1 355,-4 0 1,7 4-561,-4 0 1,4-1 178,-3-7 1,1 3-345,2-3 0,-1-1 110,1 2 0,0-2 6,0 1 1,-2 3 194,3-3 0,-7 7 174,-1 1 0,2-4-177,5-4 0,-2-1 53,3 2 1,-3 2-68,-1-3 0,0 2 41,0-2 1,-1 3-227,1-3 1,-4 3 155,0 1 1,-1 0 28,1 1 1,-1 0 89,-3 3 1,-2-3 173,2 3 0,2-2-157,-2-2 1,4 0 100,-4 0 1,5 0-110,-1 1 0,-1 3 34,1 0 1,-1 5-30,1-2 1,1 4 52,-4 0 0,4 1 66,-1-1 1,-1 1-165,1 0 0,-4-1 5,4 1 1,0-2-58,4-2 0,0 1-159,0-5 1,-1 4-61,1-4 1,1 0 104,3-4 1,-3 4-11,3 0 0,1-4 19,-2-4 0,2-1-69,-1 2 1,-3 0 79,3-4 1,-3 4 0,-1 0 0,-1 0 42,1 0 1,0 5 90,0-1 1,0 1 121,0-2 1,-1 4-65,1 0 0,4 0-96,0-4 1,-1 1-34,-3-1 0,4 0 9,-1 0 1,1 0-6,-4 0 0,0 1-8,0-1 1,-1 4 74,1 0 1,0 3 68,0-3 1,-4 4-257,0-4 1,-1 1 82,1-1 1,-1 2-583,-3 1 0,-1 4 127,5-4 1,-5 1-44,1 4 1,-2-3 526,-2 6 0,0 3 0,1 0 0</inkml:trace>
  <inkml:trace contextRef="#ctx0" brushRef="#br1">14710 15612 7963,'-5'-6'566,"4"1"-17,-9 5 61,8 0-221,-8 0 1,8 0 336,-6 0-307,5 0 236,-2 0 1760,5 0-2025,5 0 49,2 0-164,4 0 1,2 0 58,2 0-51,-2 0-88,8 0 0,-3 0-3,5 0-112,0 0 31,0 0 1,3 0-29,1 0 0,5 0 252,-2 0-128,3 0-51,1 0 0,6 0 107,2 0-1247,2 0 1104,2 0 0,1 0 110,2 0-159,-2-5 68,9 4 0,-5-10-84,2 4 121,3-3-53,-4-2 0,1 1-63,0-1 1,1 1-214,3 0 0,-5 0 122,-3 4 1,-2-2 203,-1 5 113,5 0-212,-9 4 0,2 0-18,-10 0-1,1 5-74,-1 3 1,0 2-51,0 2 1,1-1 48,-1 0 0,4-4 42,0-3 1,0 1-21,-4-2 1,1 1-115,-1-4 0,-4 0 534,1 0 1,-2-4-469,1 1 0,-7-5 338,-7 4 1,-4-3 138,0 3-81,-6 0-84,-1 4 135,-5 0-64,-5 0-674,-1 0-96,-6 0 1,1 0-1648,-1 0-131,1 0 0,0-1 2211,-1-3 0,1-8 0,-1-5 0</inkml:trace>
  <inkml:trace contextRef="#ctx0" brushRef="#br1">15327 13488 7887,'6'-6'-106,"3"-1"-37,-5 4 105,5 1 140,-8-3 0,5 1 52,-2 1 0,-3-2 167,3 1-274,3 2 235,-6-3 0,4 5-124,-5 0-344,5 0 118,-4 0-317,4 0-882,-5 0 278,-5 0 617,4 5 372,-9 2 0,3-1 0,-4-1 0</inkml:trace>
  <inkml:trace contextRef="#ctx0" brushRef="#br1">14721 14744 7838,'-11'-6'1878,"0"-4"-1250,-1 9 399,6-5-233,1 6-192,5 0 894,5 0-923,6 0 0,8 7 184,8 4-293,2 6-377,11 6 0,0 3 313,6 1 0,1 5 13,2-2-2524,3 3 2094,-21-16 1,0 0 0,1 1 0,-1 0 59,1 1 1,0 0-560,2-1 1,0-1 219,0 3 1,0 0 0,-3-3 0,-1-1 96,1-1 1,-1 0-1076,16 13 689,-2-5 1,-13 0-614,-1 0 426,-10-6 382,2 5-394,-16-9 368,4 3 0,-7-4 1371,4-1-1444,-4 0 677,2-4-573,-5-2 452,0-5 1,-5-5 0,-1-2 0</inkml:trace>
  <inkml:trace contextRef="#ctx0" brushRef="#br1">15190 14071 7834,'-17'22'575,"3"-4"164,-5-3 1,5-2-282,-1-2 1,4 1 51,3-1 54,-2 1-105,4-1-91,-1-5 1047,2 5-655,5-10-275,0 9 930,0-9-855,10 9 0,3-2 56,10 7 108,5-2-486,1 9 1,14-1 258,3 6-1263,-17-11 1,0 0 812,24 8 0,-21-9 0,0 1-226,-2-2 0,1-1 116,0 3 0,1 0 91,2-2 1,1 1 0,1 3 0,0 1-153,0-2 1,0 0 0,-1 2 0,-1-1 115,-1-3 0,-1 0-740,-2 2 1,-1-1 404,3-1 0,-2-1 0,25 18-1286,-5-5 39,-6-6 1001,-5 1 1,-2-4 165,5 5 0,0 4 377,4 4 0,-7-1-1689,-5-3 0,-5-7 1735,-6-12 0,-4-3 0,0-5 0,0 0 0</inkml:trace>
  <inkml:trace contextRef="#ctx0" brushRef="#br1">15738 13454 7828,'-11'1'722,"-1"3"0,1-3 1006,-1 3 1,6 2-1271,2 2 1,10 3-497,10 5 0,7-3-149,11 7 1,6 0 229,6 6 0,5-1-258,6 1 1,-28-11 0,0-1 394,2 1 0,-1 1 1,3 1-1,0 0 86,5 2 1,0 0-1,-2-1 1,1 0-60,3 1 0,0 0 1,-3 1-1,-1 0-205,2 1 1,0 0 0,1 0 0,0-1 179,3 1 0,0 0 0,-4-1 0,1 0-304,1 1 1,0 0 0,-1 1 0,-1-1 90,2-2 1,0 0 0,-1 3 0,0 0 52,1-1 0,0 0 0,-5-1 0,-1 0-25,4 1 0,1 0 0,-6-4 0,1-1-236,0 2 0,0-2 1,1-2-1,-1-1-182,-1 1 1,-1-1 0,25 6-177,-4-4 1,-5-8-209,-2-3 1,-2-3-121,-2-1 1,-11-6 924,-9-5 0,-4-2 0,-3-6 0,-4 0 0</inkml:trace>
  <inkml:trace contextRef="#ctx0" brushRef="#br1">17029 12472 7758,'-23'0'3625,"0"-5"-2662,5 3 1,8 2-582,10 8 1,11 7-436,12 4 0,10 6-464,9 2 1,8 5 25,3-2 0,-23-13 0,1-1 446,1 2 1,0-1-1,5 0 1,0 0 199,3 0 0,0 0 1,2 2-1,1-1-58,3-1 1,-1 0 0,-1 2-1,0-1-49,0-2 0,0-2 0,-1 1 0,1 0 132,2 0 0,-1 0 0,0 0 0,-1-1-5,-2 1 1,0 1 0,0 0 0,-1-1-303,-5-1 1,0-1 0,1 3 0,1 0 66,-4-1 1,0 0 0,3 1 0,-1 0-77,-6-1 1,0 0 0,2 2 0,-1-1-137,18 15 1,4-2-377,-3 2 1,-2-6-695,-6 2 0,-3-6 1342,-4-6 0,0 2 0,1-8 0,-2-2 0,-5-8 0,-3-9 0</inkml:trace>
  <inkml:trace contextRef="#ctx0" brushRef="#br1">18399 10975 7755,'-34'0'4402,"5"0"-3278,2 0 1,9 2-735,7 2 0,11 7-175,11 8 0,21 6-345,14 2 1,-16-11 0,3-2-35,3 0 0,0-1 1,4 1-1,0-1-494,4-1 1,0-1-1,2-2 1,0 1 611,6-1 1,-1 1 0,-1-1 0,-1 1 5,1 1 0,-1 1 0,-1-1 0,-1 2 287,3 0 0,-1 0 0,-4 2 0,-2 1-169,-1 2 1,0 2 0,-4 0 0,0 0-180,-3 3 0,-2 0 0,2 2 0,-1 1 186,0 0 0,0 1 1,-1-1-1,-1 0-72,1 1 1,-1 0 0,-2-3 0,-1 0-85,2 1 1,-1-1 0,0 0 0,-1-1-236,-1 0 0,1 0 1,-1-3-1,0-1-354,25 15 0,-2-6-326,-6-9 1,0-2-70,-3-6 0,-4-4 150,-8-4 905,-2-6 0,-5-2 0,0-3 0,0 3 0</inkml:trace>
  <inkml:trace contextRef="#ctx0" brushRef="#br1">19598 10028 7837,'-23'-9'0,"1"-3"0,1 2 4686,6 2-2298,5 6-1781,30 7 0,2 4-467,20 10 0,5-4-453,6 4 0,4-4 8,4 4 0,-27-10 1,0 0 201,4 1 1,1-1 0,2 0-1,1 0-97,2-1 0,0-1 0,1 0 0,0 0 417,1 2 0,-1 1 1,2 0-1,0 1-96,-1 1 1,0 2 0,-2 1 0,-1 1-113,-4 2 0,-2 2 0,1 0 1,-2 2-112,-2 2 0,0 1 0,2 0 0,-1 1-381,0 0 0,-1 1 0,-1 0 1,0 1-57,-4-4 1,-1 1 0,-2 2 0,0-1-34,-1-1 1,0 0-1,-1 0 1,1-1-2303,21 22 2874,-3-5 0,-11-1 0,-3-4 0,-3-2 0,-5-5 0,-3-3 0</inkml:trace>
  <inkml:trace contextRef="#ctx0" brushRef="#br1">17908 11604 7753,'-29'-12'0,"1"1"0,6-1 1201,3 1 1647,3 5-2336,9 0 1,7 8-240,8 2 1,8 3 118,7 8 0,0-1 63,4 5 1,2 2 197,1 5 0,9 5-242,2 7 1,9-1-530,-24-17 0,1 2 0,6 1 0,1 1 241,4 2 0,1 1 0,6 0 1,2-1-436,8 3 1,1-1 0,-1-3 0,1 0 215,-14-7 0,0 0 0,0-1 0,-1-2 0,0 0 0,0-1 83,1 1 1,0-1 0,0-1 0,19 6 0,1-1-334,-20-5 0,0 0 0,-1-1 0,14 4 0,-1 0-128,2-1 0,-1 0 1,-8 0-1,0 1-1312,-1 1 1,-1 0 1785,-5 0 0,-1 0 0,2-1 0,0 0 0,-4 1 0,-1 0 0,0 2 0,0-1 0</inkml:trace>
  <inkml:trace contextRef="#ctx0" brushRef="#br1">19096 10496 7760,'-24'-31'2009,"5"1"339,5 4 1,19 5-1457,10 9 1,20 5-439,15 3 0,13 3-707,-29-1 1,1 0 0,5 1 0,1 2-328,1 0 1,0 2 0,4 2 0,2 1 419,1 3 1,1 1 0,4 5 0,0 1 108,-1 0 0,0 2 1,2 4-1,-1 3-251,-4-1 1,-1 1 0,0 5 0,0 1 336,1 3 0,-1 1 0,2 3 0,0 1 6,-17-11 0,0 0 0,0 0 1,0 0-1,0 0 0,-1 0-614,12 12 0,1 0 0,1-1 0,1 0 41,-1 0 0,1-1 532,2-1 0,1-1 0,-2-1 0,2-1 0,1 0 0,1 0 0</inkml:trace>
  <inkml:trace contextRef="#ctx0" brushRef="#br1">14150 15350 7718,'0'-35'1437,"-5"6"-619,4 1-310,-9 11-155,4 5 371,-6 7-213,1 5-264,-1 5 0,-3 3 940,0 7-577,-5 3-541,7 10 446,-9-4 0,8 10-146,-5 0 1,9-1 221,-1 2-168,2-1-261,3-5 0,0 4 24,6-3 1,9-7-79,3-8 0,11-3-111,-1-4 0,9-3 210,-1-5-776,3-5-7,2-7 461,4-6-1241,-9-5 603,8-4 486,-13-8 0,3-2-755,-6-4 1,-8 0-500,-2-1 911,-8-2 306,-4 8 1,-8-2-98,-7 8 70,-8 7 90,-1 11 1,-8 7-57,5 5-558,1 10 329,3 3 526,5 10 0,0 4 0,6 2 0,0 4 0,3 4 0</inkml:trace>
  <inkml:trace contextRef="#ctx0" brushRef="#br1">14402 16138 8086,'-12'-23'244,"1"5"0,-4 2 297,-1 4 0,-4 5 585,1-1 0,-2 5-489,-2 0 0,0 6 377,0 5 0,1 3-299,3 5 1,4 0-80,8 3 0,1 3-197,6-3 0,6-1-21,1 1 0,5-5-151,3 1 1,4-3 14,7 0 0,5-6-329,7-2 1,-2-4 103,2-4 1,-3-3-459,-1-9 1,1 2-494,-1-5 1,-6 2-948,-5-2 1,-6-3 605,-5 3 1,-6 1-392,-2-1 1,-9 5 1625,-6-1 0,-11 2 0,-7 2 0</inkml:trace>
  <inkml:trace contextRef="#ctx0" brushRef="#br1">21037 15978 8002,'0'-28'1042,"0"4"1,0-5 325,0 2 1,-4 8-639,1 0 0,-6 5 449,1 2 0,-2 6-221,-1 2 1,-1 4 87,1 4 1,-5 9-912,1 10 0,-1 6-543,1 9 1,3 8-341,1 7 1,1 7-3881,6 0 4628,1-27 0,2 0 0,3 1 0,1 1 0,0 2 0,0 1 0</inkml:trace>
  <inkml:trace contextRef="#ctx0" brushRef="#br1">14379 9308 8002,'0'-11'0,"0"-1"2123,0 1-598,0-1 1406,0 1-1412,0 5 2462,0 0-2986,0 22 1,-5 3-26,-3 15 1,2 2-559,-2 2 0,2 2-386,-2 6 0,-1 3-1333,6 1 0,-3 3 884,3-3 0,1-1-2148,-1-3 1,5-2 429,2-2 2141,5-8 0,2-1 0,7-3 0</inkml:trace>
  <inkml:trace contextRef="#ctx0" brushRef="#br2">2033 8920 8253,'-5'-12'0,"-7"1"0,4 5 0,-4 2 4529,8 2-2428,-1 2 184,5 6-1461,0 5 1,-4 11 484,1 4 1,-6 11-608,1 1 0,2 6-198,-2 6 0,4 3-536,-3 8 0,4-27 0,-1 1-12,1 2 1,-1 2 0,-1-1 0,1 1 58,2-1 0,0 0 0,0-1 0,0-1-587,2 28 1,0-6-104,0-9 0,4-8-615,0-7 0,5-11-2547,-2-12 2853,4 1 0,0-12-87,0 0 0,1-12 448,-1-11 1,-3-5-1835,-1-6 2457,-4-10 0,2 2 0,-5-9 0</inkml:trace>
  <inkml:trace contextRef="#ctx0" brushRef="#br2">1907 9239 8253,'-11'-22'4104,"1"3"-3473,2 0 263,3 0 0,8-4-290,4 0 1,6-4 1161,10 1 0,3-1-379,1 4 0,0 5 97,-5 3 1,5 7-867,0 5 1,1 1-224,-2 2 1,-5 11-1144,2 4 1,-8 5 565,0 3 0,-7 5-944,-5 2 0,-6 5 707,-5 3 0,-7-2-827,-4 6 1,-8-4-174,-3 4 0,0-6-306,0-2 1,3-6-3,-3-9 0,4-4 876,0-7 1,7-6 850,4-9 0,7-16 0,3-13 0</inkml:trace>
  <inkml:trace contextRef="#ctx0" brushRef="#br2">2707 8897 8253,'0'-12'749,"-5"1"-525,-3 0 1,0 3 755,-3 0 0,1 6-357,-9-2 1,0 8 620,-4 3 0,-1 10-571,-3 6 0,-1 5 925,-2 6 1,-3 7-597,2 4 0,3 2 346,2 6 1,7 1-825,4 3 1,7-4-212,4 0 0,14-13-1347,9-2 0,9-15 757,10-4 1,8-7-2707,7-4 1,-1-3 2982,2-5 0,-2 0 0,1 0 0,-4 0 0,-2 0 0</inkml:trace>
  <inkml:trace contextRef="#ctx0" brushRef="#br2">3015 8897 8253,'-11'-12'1757,"-1"1"1,6 3 879,2 1-1772,3-1 1,2 1-24,3-1 0,4 0-369,7-3 0,4 1-447,7 2 0,5-2 70,7 2 1,1-2-1184,3-1 0,3 1 266,-4 2 0,3-1-1115,-3 5 0,-2 1 233,-9 3 0,-7 5 893,-8 2 1,-7 5 809,-4 3 0,-3-2 0,-11 8 0,-3-3 0</inkml:trace>
  <inkml:trace contextRef="#ctx0" brushRef="#br2">3141 8851 8253,'-23'-11'2238,"4"4"-897,0 4-104,5-4-787,-3 6 1,7-3 1231,3 8 1,-2 7-350,5 8 1,-1 4 45,1 4 0,1 3-1216,-4 8 0,4 8 34,0 7 0,1 5-1144,2 2 1,0 3 851,0 1 1,0-31 0,0 0-1081,0 28 1,2-1 664,1-7 0,4-8-1054,4-11 1,1-14 533,-1-8 1,4-9-993,0 1 0,1-13 2022,-5-6 0,-5-10 0,-1-4 0</inkml:trace>
  <inkml:trace contextRef="#ctx0" brushRef="#br2">3027 9239 8253,'-6'-17'1188,"0"-4"148,-5 6 0,4 4 1891,4 3-1742,1 6 0,7-3 197,3 5 0,7 0-847,4 0 0,4 0-1235,4 0 0,2-4 278,5 0 0,2 0-1563,2 4 1,-1 0 567,4 0 1,-4 0-1383,1 0 0,-3 5 657,-5 3 1,-7 2 1841,-8 1 0,-2 11 0,-2 2 0</inkml:trace>
  <inkml:trace contextRef="#ctx0" brushRef="#br2">3072 9548 8253,'-18'6'1985,"-2"1"2703,5-4-3381,5-1 1559,5 8-1880,10-9 0,2 4 29,9-5 159,6 0-681,8 0 0,5-1 262,3-3-2098,-2-2-63,8-6-2541,-3 1 2099,-1-1 1412,5 1 0,-1 0-1141,6-1 0,-5 2 267,-3 2 1,-9 0-1559,2 4 2868,-9 0 0,2 4 0,-5 0 0</inkml:trace>
  <inkml:trace contextRef="#ctx0" brushRef="#br2">3860 8726 8253,'-11'-6'9830,"-1"5"-8356,6-9 1,2 10-635,8 0 2980,7 5-2485,2 7 1,5 4-1028,-3 3-308,3 8 0,4 2 0,-3 5 0,2 7 0,-2 4 0,-2 6-244,-2 6 0,-11-24 0,-1 0 244,0 1 0,-2 1 0,-2 3 0,-2 0-97,1 0 1,-3 0 0,-2-2-1,-3-1-273,0-2 1,-2-1 0,-2-1 0,0-2-1691,-21 16 0,5-2 217,-1-8 1843,6-11 0,-7-1 0,6-8 0,-1 3 0</inkml:trace>
  <inkml:trace contextRef="#ctx0" brushRef="#br2">4477 8977 8253,'-17'-7'1982,"0"-3"2697,-1 9-3373,1-9 2342,11 9-2417,1-4 0,6 5 497,3 0-1247,2 0 0,11-2-1306,2-2 1,4 3 551,3-3 1,4-1-2134,4 2 0,0-3 1494,0 3 1,5 1-1185,-1-1 0,-4 1 2096,-4 2 0,-4 5 0,2 2 0</inkml:trace>
  <inkml:trace contextRef="#ctx0" brushRef="#br2">4466 9171 8253,'-12'0'4355,"1"-5"0,9 0-2120,6-3 0,10-1 196,5 5 1,8-3-1245,3 3 1,3 0-1188,2 4 0,3 0 0,0 0 0,5 0-126,-1 0 0,-3 4-3710,-1 0 0,-2 5 1000,-2-2 2836,-10 4 0,3 0 0,-10 0 0</inkml:trace>
  <inkml:trace contextRef="#ctx0" brushRef="#br2">15989 10519 8253,'0'-24'634,"-4"-2"760,1 11-888,-1-5 783,4 7-550,-5-4 4,3 6 599,-3 0-843,0 4 0,3 2 29,-6 5 1,4 9-111,-3 2 0,3 10-2,-4 2 0,1 6-75,-5 9 1,1-1-45,-1 5 0,1 1 2,0 6 1,-1 2-48,1 2 0,-1-2 149,1-5 0,5-2-118,2-2 0,-1 0-129,1-8 1,0-2 97,4-9 0,0-6 1105,0-1-398,0-9-500,5-2 0,-2-5 1033,4 0-1112,1-5 1,5 0-381,2-2 0,-2-4 0,4 9 0,-2-6 0,3 1 0,0-5 0,4 1 0,-3-1 0,7 6 0,-2-4 0,8 4 0,-5-6 0,-1 1 0,1 1-798,0 2 0,-1-1-2045,-3 5 1,0-3-798,0 3 1,-4 0 735,0 4 2904,-5 0 0,7 0 0,-3 0 0</inkml:trace>
  <inkml:trace contextRef="#ctx0" brushRef="#br2">16480 10884 8885,'-6'-8'1740,"2"1"676,3 4-685,1-2-749,5 5 1633,1 0-1688,1 0 0,3 5 1185,-3 3-1458,4 2 1,-1 3-441,-3 2 0,2 7 38,-5 4 0,0 6-746,-4-2 1,0 5 380,0 3 0,-3 1-187,-4 3 1,-2 1 303,-10-5 0,0 4-1205,-4-4 0,0-5 3,0-6 1,0-4-157,1-4 1,-1-8-550,0-7 0,5-5 961,3-7 1,6-10-1278,1-12 2219,6-8 0,-8-8 0,3-6 0</inkml:trace>
  <inkml:trace contextRef="#ctx0" brushRef="#br2">16457 10576 8253,'0'-12'0,"0"5"1895,0-1 2622,0 6-3223,0-9 178,6 10-902,-5-4 1,5 10-927,-2 3 299,-3 2 1,9 5-5186,-2 0 5242,2 1 0,7 0 0,0 2 0</inkml:trace>
  <inkml:trace contextRef="#ctx0" brushRef="#br2">19553 13488 8253,'0'-28'1531,"0"9"-639,5-8-321,-4 15 700,4-5-733,-5 11 1,1-3 221,3 5 3,-3 0-383,4 4 1,-5 2 187,0 1 186,0 4-378,0 4 1,0 6 127,0 2-424,0 2 54,0 7 1,-3 1-194,-1 6 92,-5-1-648,8 5 637,-10-3 21,5 8 0,-5-4 213,-1 1 88,1 4-242,4-10 0,-3 6 112,3-3 1,-3-7 191,-2-1 1,6-10 1374,2-4-787,3-4-192,-4 0-44,3-6-166,-3-1 0,9-6-324,0-3 0,5 3-17,-2-3 1,5-1 16,3 1 0,-1-1-1,5 1 1,-1 3-16,1-3 0,4-1-143,0 1 0,-1-1-1665,5 1 1,-3 3 4666,-1-3-4002,0 3 460,-5 1 0,3 0-3449,-2 0 1901,3 0 863,-4 0-4803,-2 0 2833,-5-5 3086,1-1 0,-1-11 0,1-1 0</inkml:trace>
  <inkml:trace contextRef="#ctx0" brushRef="#br2">20078 13831 8253,'0'-12'2348,"0"6"-571,0 1-446,-5 0-508,4 3 765,-10 2-982,10 7 1,-9 9 106,2 3 1021,-2 8-1050,-1-3 0,-1 14 243,1 0-492,-6 5-330,5 3 1,-3 4-744,7-1 489,-2 6 1,7-15-1113,-4-2 980,4-2 0,-2-17 346,5 0-1365,0-5 842,0-8 1,1-1-160,3-5-423,-3 0 567,4-5 1,-5-1-88,0-6 111,0-4 161,0-7 1,0-6-118,0-5 0,4-9 27,0-3 291,0-2-156,-4 2 1,4 0-199,-1 1 483,6-1 107,-7 10 1,8 0-344,-3 9 954,4 0-555,0 9 0,0-1 1835,1 8-705,-1-3-905,1 13 0,-1-4 1867,0 5-1498,6 5-143,-4-4 1,3 9-14,-4-2 0,0-2 59,3 2-971,-2-6 263,9 8 0,-10-7 253,4 5-1183,-4-6 785,0 8 0,-1-7-1112,1 4 850,-6 1 1,-1 1-108,-5 2-886,0-2 489,0 8 372,-5-1-291,-6-3 412,-7 9 1,-5-5 17,0 6 1,-1 0-41,-3 0 1,2-4 255,-6 0 0,6-4 155,-2 4 0,5-5 613,3 1-352,2-7-277,11-3 1747,1 0-862,5-4-275,5 4 2536,1-5-1961,6 0 1,4 2-286,3 2 1,3-2-126,0 6 0,1-1-216,0 5 0,0-1-32,0 1 0,0-2-2142,0-3 854,-1 3 684,1-3 1,1 4-6661,3 1 6788,-8-6 0,8-1 0,-10-5 0</inkml:trace>
  <inkml:trace contextRef="#ctx0" brushRef="#br2">16435 10633 8103,'0'-12'0,"-5"6"1697,3-4-429,-3 9-548,0-10 1966,4 10-838,-4-9-895,0 9 1222,3-4-579,-3 5-727,5 0-611,5 0-81,2 5 1,8-4-1061,0 3 703,6-3 1,-2 3-1332,7 0 0,-2 0 996,3-4 1,2 0-1777,2 0 0,-3-2 984,-2-2 0,-2 3-173,-1-3 1,-5 3 394,-3 1 1085,-7 0 0,-3 0 0,-5 0 0</inkml:trace>
  <inkml:trace contextRef="#ctx0" brushRef="#br2">16549 10679 8103,'-12'0'0,"5"3"2148,-1 1-378,1 0-84,0 1-693,2 1 1,5 6 989,0-1 1,4 4-998,0 1 0,3 4-179,-3-1 1,4 8-343,-4 3 1,1 3-899,-2 1 0,-1 4 342,2 0 0,-8 9-655,-4-1 1,-2 2-172,-1-2 1,-5 0-491,1-1 1,-5-1-171,1-6 0,-2-5 237,2-11 1340,-2-9 0,-2 2 0,-6-8 0</inkml:trace>
  <inkml:trace contextRef="#ctx0" brushRef="#br2">5482 8657 8253,'-5'-18'0,"0"6"0,-3 4 5127,-2 5-1640,9-2-1890,-4 0 1469,5 4-1998,0 6 1,0 4 75,0 10 52,0 5 0,0 5-13,0 6-1041,0 4 1,0 7-355,0 7 0,0 8 204,0 3 1,0-30 0,0 0-667,0 0 0,0 0-652,0 30 980,0-2 1,1-8-541,3-4-2481,-3-6 1444,9-14 547,-3-8 838,4-10-2310,0-2 2476,1-9 1,-1 3-656,1-8-607,-1-2 149,1-11-150,-1 0 1635,-5-6 0,4-5 0,-3-1 0</inkml:trace>
  <inkml:trace contextRef="#ctx0" brushRef="#br2">5619 9080 8253,'0'-12'4915,"0"1"0,0 3-3603,0 1 1,5-1-664,3-4 0,6 5 1087,1-1 0,9 1-843,-1-5 1,9 1-791,2-1 0,1 1-2188,7 0 0,0 0 1314,4 4 0,-2 0-2871,-2 4 1,-3 1 641,-4-1 3000,-6 6 0,-6 9 0,-7 6 0</inkml:trace>
  <inkml:trace contextRef="#ctx0" brushRef="#br2">6727 8509 8253,'-12'-30'0,"1"4"2917,0 7-874,4 2-998,-3 11 1403,4 1-1129,-1 5-533,-3 0-268,9 5 1225,-9 6-746,4 7-310,-6 15-249,1-3-834,-1 15 585,1 1 0,3 6-141,1 5 16,-1 5 1,2-27-1,1 2-61,-1 3 0,0 0 0,0 3 0,1 0-108,-1-1 1,0 0 0,2 1-1,1 0-287,-1-2 1,0-2 0,3 0-1,0-3-50,-3 25 1,8-11-845,3-16 1,3-6 443,2-9 1,-1-8-297,1-7 0,-1-4 127,0-4 1,1-3-246,-1-8 1,-1-5 119,-2-6 1,1-5 137,-5-7 998,0-2 0,-1-10 0,1 1 0,0-1 0</inkml:trace>
  <inkml:trace contextRef="#ctx0" brushRef="#br2">6670 8554 8253,'0'-23'3618,"0"1"-3222,0-1 0,2 1-74,6 3 1,1-1-87,10 5 2527,0-1-1773,-1 10 0,3-3 1625,-2 5-1417,-2 0-473,-1 4-85,-4 6-195,4 5-128,-8 2 1,7 10-603,-7-1 0,-3 2 284,-1 7 1,-3 1-322,-1 6 1,-7-3 305,-4 3 1,-2 2-1547,-6-2 1,-1 5 567,-7-1 0,2-3-1208,-5-1 1,4-4 633,-1-3 1,5-8-1199,3-8 2766,2-7 0,11-19 0,1-8 0</inkml:trace>
  <inkml:trace contextRef="#ctx0" brushRef="#br2">7366 8383 8253,'-11'-6'608,"-4"0"581,0 6 1,-4 3-473,3 5 1,-4 1 553,1 10 0,2 1-590,2 7 0,-1 2 280,1 5 0,-2 7-371,2 4 1,2 6-611,-2 6 0,-2 1-66,2 3 1,4-2 140,3 2 1,7-9-1175,1-7 0,10-9 785,9-9 0,9-7-2022,6-1 1,6-10 1109,5-2 0,2-7 1246,3-7 0,-3 0 0,2-7 0,-2 2 0,-1-2 0</inkml:trace>
  <inkml:trace contextRef="#ctx0" brushRef="#br2">7869 8326 8253,'-11'-12'0,"-1"5"4444,1-1-2628,4 6 600,2-3-1113,5 5-525,0 5-264,0 1 459,0 10-543,0 2 0,-1 6 249,-3 3-568,3 2 78,-4 5 0,1 6 189,0 2-237,-5 2 0,4 9 237,-2 1-1485,-3 4 1524,3-6 1,-8 4 297,0-3-474,0 3 505,3-14-618,6-3 481,-4-11-454,8-5-155,-3-5 584,10-7 0,2-6-584,4-5 561,1 0 1,3-4-562,0 1 495,5-6-495,-2 2 0,5 1 0,0-4 0,0 2 0,3 2 0,1-2 0,1 5-775,-2-5 1,-1 5-640,1 0 0,2-2-2738,-1 1 1,-2-1 4151,-6 1 0,3 3 0,-5-5 0</inkml:trace>
  <inkml:trace contextRef="#ctx0" brushRef="#br2">8292 8840 8253,'-12'-8'0,"1"1"3676,-1 4-1711,6-7-794,1 9-482,5-5 0,1 3 833,3-1-1176,7 0-94,2-1-32,9 4 1,0-6-1157,9 4 1,-2 1 653,2-2 0,-1 3-1430,4 1 0,4 0 1005,0 0 1,-1 0-1013,-6 0 1,-3 5 722,-6 3 1,-5 3 995,-6 5 0,-4-4 0,-7 10 0,0-4 0</inkml:trace>
  <inkml:trace contextRef="#ctx0" brushRef="#br2">8509 8943 8253,'-17'0'1523,"-1"0"-927,1 0 1,0 0 116,6 0 1172,4 0-1186,2 0 1,5 1 1157,0 3-1239,0-3 1,4 9 902,0-2 1,3 2-735,-3 1 1,4 6-488,-4 2 0,-1 2-48,-3 2 0,0 0-517,0 0 0,-2 3 290,-6 1 0,-1 4-804,-10-5 0,-1 5 587,-7-5 0,-1 1-2065,-2-4 1,0-5 669,7-3 0,2-9 432,10-6 0,5-13 1155,2-13 0,13-13 0,3-14 0</inkml:trace>
  <inkml:trace contextRef="#ctx0" brushRef="#br2">8828 8337 8253,'0'-11'6496,"0"-1"-5667,0 6 0,0 0 764,0 2 1,5 3-802,3-3 1,2 4 1537,2 4 0,4 2-1161,3 5 0,1 7-922,-1 5 0,3 5-247,-3 6 0,1 6 0,-1 1 0,-3 9-283,-9 3 0,-2 4 283,-5 4 0,-6 0-873,1-27 0,-1 1 1,-12 26 392,5-29 0,-1 0 0,0-2 0,-1 0-802,-2-1 1,0-1 0,-18 23-837,1-6 0,5-6 2118,2-13 0,3-2 0,1-12 0,1-3 0</inkml:trace>
  <inkml:trace contextRef="#ctx0" brushRef="#br2">9377 8794 8253,'0'-11'0,"0"-1"0,0 1 995,0-1 0,0 1 1,0 0-435,0 4 1039,-6-3-674,0 9-274,0-9 1710,-4 8-666,8-8 1078,-3 9-2040,5-4 1,2 6-184,1 3 0,5-2 0,8 6-1216,7 1 1,6-4 414,10-1 1,-1 1-1871,7-1 58,-2 0 1910,13-4 0,-1-2 152,2-2 0,-2-2 0,-10-5 0</inkml:trace>
  <inkml:trace contextRef="#ctx0" brushRef="#br2">10302 8292 8253,'-17'-6'5860,"4"1"-1741,-2-2-3289,8 2 0,2 11-49,5 5 1,-6 11-290,-1 8 1,0 9 630,0 2 0,1 14-697,-2 6 1,3-26-1,0 2-621,1 3 1,0 0 0,0 0 0,-1 0 104,1 2 0,1 0 0,-2-4 0,1 0-183,2-2 0,0 0 0,0-1 0,0-1-1195,2 31 1,0-15 1035,0-12 1,4-8 0,1-13-3592,1-5 2430,2-6 0,2-7 890,-2-3 1,2-4-897,-2-7 1,-2-4 208,1-7 1390,-4-4 0,2-4 0,-5 0 0</inkml:trace>
  <inkml:trace contextRef="#ctx0" brushRef="#br2">10267 8429 8253,'0'-23'1356,"3"-1"169,5-3 1,0 7 2331,11-3-2648,0 3 1,9 2 1149,3 3 0,-2 7-1265,1 4 1,0 3-451,0 1 0,2 5-182,-6 3 1,4 7-745,-7 4 1,-3 2 266,-9 2 1,-4 1-659,-4 3 0,-3 2 518,-3 5 0,-9 1 271,-7-1 1,-8 0-112,-3 0 1,-3 3-832,-1-2 573,0-4 0,-6-8 0,0 0 1</inkml:trace>
  <inkml:trace contextRef="#ctx0" brushRef="#br2">11124 8120 8253,'-23'0'3648,"0"0"-2417,0 5 0,6 3-20,1 7 1899,9 8-2012,-8 6 0,7 12 26,-7 4 1922,-3 6-2668,5 11 0,5-30 1,0 0-176,2 2 0,0 0-174,0 1 1,1-1 0,0 24-1873,5-4 1,6-16 1308,9-8 0,3-5-891,5-2 0,4-9 871,-1-2 0,1-8-2869,-4-1 1,3-6 3422,1-5 0,2 0 0,2-3 0,4-3 0</inkml:trace>
  <inkml:trace contextRef="#ctx0" brushRef="#br2">11535 8132 8253,'0'-12'1381,"-5"1"0,4-1-523,-3 1-237,3 5 517,-4 1 1,3 10-504,-1 2 0,-4 10 142,0 6 1,-4 4-301,0 8 1,0 3-314,-1 0 0,1 5 75,-1-1 0,5 2-195,-1 2 0,2 0 5,-2-1 1,-2 1 294,2 0 0,2 2 76,-2-2 0,6-3-128,-2-9 0,-1-5 251,1-2 1,0-8-135,4-4 0,5-6-12,3-1 0,3-6-37,5 2 1,1-3 121,6-1 1,1 0-277,3 0 0,-2-1 76,6-3 1,-2 2-244,2-6 1,0 4 141,-4-3 0,0 3-1081,-5-4 0,5 6 490,0-2 1,-6 3-2520,-6 1 1,2-2-160,-2-1 3088,0 1 0,-3-8 0,-1 4 0</inkml:trace>
  <inkml:trace contextRef="#ctx0" brushRef="#br2">11923 8680 8253,'7'-18'451,"-2"-3"0,-6 8 655,-3-2 0,1 3-355,-4 5 1628,-1 1-1063,-3 6 1659,-1 0-1955,1 0 1,-1 11-178,1 4 1,-1 5 571,1 3-840,-5 5-64,3 1-394,-4 5 401,6 6 0,-1 0-1189,1 6 481,0 0 1,0 3 238,4 1 39,-3-1-810,8-3 0,-3-6-1358,5-1 1506,5-9 0,-2-8 12,5-11-1395,-1-5 1215,5-6 1,-1-1 441,0-3-392,-4-7 831,3-7 1,-7-9-628,4 1-893,-4-6 859,7-2 0,-9-3-626,3-5 578,-3 0 0,3 0 573,0 0 0,0 6-38,-4-2 1,0 8 726,0 8 1,0 0-551,0 7 0,1 0 1370,3 3-1053,2 6 1,9-3 1432,0 5 1,5 0-909,-5 4 1,4 0-172,-4 0 0,5 0-379,-1 0 0,-1 0-224,1 0 1,-5 2-893,1 1 1,-2 0 544,-2 5 1,1-2-779,-1 1 1,-4 4 438,-4-4 1,-1 3-179,-2 2 1,0 3 101,0 0 1,-7 6-10,-4-2 0,-2 2 509,-6 2 0,-1 0-21,-7 0 1,3-2 739,-3-2 1,3 2-434,2-6 1,-1 4 1205,0-4 0,5-3-657,3-5 1,6-4 1868,1 0-1968,6-1 0,-3-1-224,5 3 1,9-3-275,2 3 1,4-2-139,1 2 1,1-1-701,6 4 1,4-3 523,-1 4 1,5-2-1419,-4 2 0,0 1 709,0-6 1,-2 3-1362,6-3 0,-6-1 1117,2 1 0,-7-1-530,-1-2 0,-3-2 253,3-1 0,-9-5 309,1-7 1049,-7 2 0,1-14 0,-5 3 0</inkml:trace>
  <inkml:trace contextRef="#ctx0" brushRef="#br2">12449 8075 8253,'0'11'4915,"0"0"0,5 7-1564,2 5 1,4 6-1879,0 9 1,-1 5-1005,-2 11 0,2 5-776,-6-23 0,0 1 0,-2-2 0,1 1 307,-1 2 0,-1 0 0,0-1 0,-2 1 0,0 0 0,-1 0 0,-3 0 0,-2-1 0,-1-1 0,-3 0 0,-1-1 0,-1-1 0,0 0 0,-1 0 0,-1-2 0,-2-2 14,-13 24 1,-2-4-3293,2-4 1,-2-10 3277,5-6 0,5-5 0,3-2 0,-2 0 0,0 0 0</inkml:trace>
  <inkml:trace contextRef="#ctx0" brushRef="#br2">3004 10884 8253,'-41'0'0,"2"0"3603,15 0-505,2 0-212,11 0-1954,4 0 518,2 0 0,19 0-723,5 0-648,5 0 110,4 0 0,5 0 188,5 0-1794,5 0 1100,-2 0 1,6 0-2848,2 0 2084,-2 0 1,4 0 37,-5 0 0,-4 0-424,0 0 0,-3 0 1466,-1 0 0,-1 4 0,-10 0 0,-2-2 0,-1 0 0,-1-2 0</inkml:trace>
  <inkml:trace contextRef="#ctx0" brushRef="#br2">2969 11250 8253,'-29'5'0,"-1"-4"3044,7 3 0,4-2-1522,11 2 1,4-3 210,8 3 0,8-3-847,7-1 0,7 0 380,5 0 1,3 0-1590,4 0 1,7 0 223,4 0 1,4 0-1884,-3 0 1,3-1 1058,-3-3 0,3 2-852,-4-6 0,2 4 1775,-9-3 0,-5 4 0,-14-2 0</inkml:trace>
  <inkml:trace contextRef="#ctx0" brushRef="#br2">4568 10804 8253,'-7'-28'2151,"-1"5"1,-3 6-229,7 5-1143,0 6 0,3 1 383,-3 5 1,3 1-357,-3 3 829,3 2-1014,-4 6 0,2 5 421,-5 6-638,6 5 0,-8 11-317,2 3 0,2 8 89,-2 3 0,4 3-837,-3 1 1,4 4 582,-1 0 0,3 0-1224,1-4 0,0-5 611,0-3 0,5-8-1684,3-7 1,6-10 538,1-8 0,4-9-1579,-4-3 3414,1-3 0,-5 4 0,0 2 0</inkml:trace>
  <inkml:trace contextRef="#ctx0" brushRef="#br2">4683 11341 8253,'0'-17'2125,"5"3"356,2-5 0,3 5-1287,2-1 0,1 3 87,2 0 0,-3 2-421,4 2 109,1-2-557,1 4 1,6 0-1881,3 2 1083,2 2 1,5-1-2509,1-1 1,4 0 1758,3 4 1,7 0 1133,5 0 0,-4-5 0,1-1 0</inkml:trace>
  <inkml:trace contextRef="#ctx0" brushRef="#br2">5745 10850 8253,'-18'-7'0,"1"-3"3181,11 9-972,-4-9-1099,9 9 177,-4-4-795,5 5 1,5 0 327,2 0 0,3 3 316,2 1 0,4 4-372,3-4-495,8 4 0,-2-5-1199,6 5 0,-4-1 682,3 5 0,0-1-725,5 1 1,-6 0 538,-2 3 0,-7 3-499,-1 5 1,-10 4 303,-2-1 1,-5 6 366,-6-1 0,-9 5 270,-10 2 0,-8 0 395,-8-3 1,0-7 1217,1-6 0,1 1-821,-5-4 0,11-3 3576,0-5-2168,11-5-1293,3-6 0,12 0-386,5 0 1,11 0-476,8 0 1,7-3-55,5-1 0,-1 0 0,4 4 0,-2-4-271,6 0 1,0-1-55,4 1 1,-4 3-2031,8-3 1,-4 3 995,0 1 0,-3 0-1132,-5 0 0,-1 0 1330,-2 0 1,-8 4-2458,-8 0 3618,-3-1 0,5 3 0,1 0 0</inkml:trace>
  <inkml:trace contextRef="#ctx0" brushRef="#br2">6773 11010 8253,'-12'-2'8150,"1"-1"-4009,4 1-3315,2-3 0,5 4-1750,0-3 0,5 3 627,3-3 0,0-2-1460,3-2 1,-2 2 1756,6-2 0,-2-4 0,-2-6 0</inkml:trace>
  <inkml:trace contextRef="#ctx0" brushRef="#br2">7515 10941 8253,'-1'-23'0,"-3"1"795,-2-1-529,-6 5 0,1-2 77,-1 4 1201,1 1-971,-6 4 1,3 1 882,-5 2-978,5 3 0,-6 1 87,5 0 1,-5 2-240,1 6 1,1-2-1,-1 6 0,0 3-59,-4 4 1,5 4 383,3-3 1,-2 5-184,2 2 0,-1 1 289,0 7 1,2-1-109,-5 4 1,5 1 107,-1-1 0,-1 1-270,0 3 0,3-3-181,5-1 1,-1-2-295,5-9 1,5 1 101,7-9 1,5-1-618,6-7 0,5-3 393,10-8 1,6-7-982,1-8 0,4-4 228,1-4 0,-2-2-238,-2-5 1,-2-2 207,-2-2 1,-6 3 363,2-3 0,-11 6-35,0 2 1,-8 3 151,1-3 1,-9 5 174,-3 3 0,-3 0 109,-1 7 0,0 0 291,0 3 23,0 1 629,-5-1 1527,-1 6-1871,-6 1 1,5 10 685,-1 3 0,6 3-449,-2 4 0,-1-1-229,1 5 0,0 0-152,4 4 0,0-4-639,0 0 1,4 0 46,0 4 1,5-4-134,-2 0 1,3-5-490,2 1 1,-1-2 431,1-2 1,4-4-586,3-3 0,3-3 392,1-1 1,-2-9 114,-2-2 1,2-9 59,-6 1 1,1-1 131,0 1 1,-8-1 172,4 5 0,-8-2 110,-1 2 1,-1 2 331,-2-2 0,0 6-277,0 1 637,0 6 1,0-4-43,0 2 1051,0 2-1147,0-3 0,4 7 1041,-1 1-772,6 4 1,-2 4 134,4 1 0,-5-1 486,-2 1 1,1-1-656,-1 0 1,0 1 381,-4-1 1,0 1-1008,0-1-106,0 0 0,0 1 0,0-7-560,0-5 1,1-6-393,3-10 1,2-6-284,6-9 0,4-6-1347,3-1 1,3 4 1315,1 3 0,-1 6 102,1-2 0,0 5 528,0 3 1,-4 7-30,0 8 1,-5 3 179,1 1 1,-2 5 80,-2 3 1,1 3-105,-1 4 0,-1 2 156,-2 2 0,2 1-74,-2-5 0,1 2 426,-2-2 0,0-2 0,-4 2 0,-1-1 0,1 1 0,3-2 0,-3 2 0,1-2 0,-4-2 0,-4 1 1285,1-1 1,-1-3 1831,4-1-999,0-4 1,5 2-453,2-5 1,5 0-871,3 0 1,4-9 844,8-2 0,1-10-805,2-1 0,3-1-395,-2-4 0,2-2-116,1-2 0,0-2-883,0-1 1,-4 4-177,-4-1 1,-7 6-472,-4-2 0,-7 4-592,-4 4 0,-4 3 747,-4 4 1,-11 6 41,-8 2 1,-7 8 444,-1 4 0,-1 7 1027,2 4 0,-2 3-359,6 0 1,0 1 873,7 0 1,3-1-713,4-3 1,2 2 1887,2-2 1,3 2-730,5-2 0,2 1-797,1-5 0,8 2-2186,4-2-1,5-2 956,-1 2 1,3-4-868,1-3 0,3 2 682,1-2 1,1-2 786,-2 2 0,4-6 0,4 3 0</inkml:trace>
  <inkml:trace contextRef="#ctx0" brushRef="#br2">8988 10804 8253,'7'-23'0,"-1"4"492,-2 0 1,-2 4-59,6-4 1,-4 4 289,3-4 1,-4 5 810,1-1-570,-3 2 0,-6 3-91,-3 2 0,-6 3-343,-1 5 0,-5 5-428,1 3 0,-3 6 44,-1 1 0,0 5 847,1-1 1,0 3-380,3 1 1,1-1 159,3 1 1,6-4-291,-2 0 1,3-5-665,0 2 1,3-4 166,5 0 0,0-1 97,0 1-810,5-6 0,2 3 506,4-5 1,1-1-1326,-1-3 0,0 0 599,1 0 0,-1 0 100,1 0 0,-1 0 359,1 0 1,3 0 370,0 0 1,0 0 44,-3 0 0,3-3 165,0-1 1,0-1 1110,-3 1 0,-1 3-662,1-3 0,-1-1 1354,0 1 0,1-1-828,-1 1 0,1 3-125,-1-3 1,1 3-1091,-1 1 0,0-2-1052,1-1 0,-5 1-1418,1-1 0,0 1 1447,3 2 0,-1 2-852,-2 1 0,2 0 2020,-2 4 0,7-4 0,3 2 0</inkml:trace>
  <inkml:trace contextRef="#ctx0" brushRef="#br2">9788 10347 8253,'-9'-11'1948,"-3"-1"-1669,-2 6 1692,-2 1-1229,3 5 0,-8 6 98,2 6 389,-3 9-735,4 9 0,-3 9 2060,2 3-1930,-3 7 1,-3 8-350,13-25 0,1 1 0,0 0 0,3 1-87,3 1 1,2-1-1,1-1 1,2 0-1207,7 28 1,6-4 683,10-15 1,5-5-2438,2-15 1,8-5 569,4-6 2201,3-4 0,0-4 0,1 1 0,0 0 0</inkml:trace>
  <inkml:trace contextRef="#ctx0" brushRef="#br2">10793 10267 8253,'11'-19'213,"1"0"0,-5 5-43,1-1 0,-2 2 401,2 2 0,1 0 346,-6-1 6,1 6-300,-4-4-5,0 8 1,-5-1-114,-2 6 1,-5 1-205,-3 8 1,-3-2-267,-5 9 1,-3 4 175,-1 3 1,-9 10-189,2-2 1,-8 5-238,0 3 0,-3 1 272,20-16 1,0 0-1,-2 2 1,-2 0-73,-1 3 0,0 1 0,-3-1 0,1-1-39,1 2 0,1-1 0,2-4 0,0-1 250,3-1 0,1 1 1,-17 19 46,7-8 1,10-10 264,8-13-53,9-3 144,2 0-353,5-6 1,5-1-155,2-5 0,4 0 104,0 0 0,5 0 389,3 0 1,-1 0-513,1 0 0,0 0 32,4 0 0,0-1-37,0-3 0,0 3 93,0-3 1,-1 3-166,1 1 1,4 0 101,-1 0 0,6 0-170,-1 0 0,2 1-19,1 3 0,4-3-117,0 3 0,1-3 66,-1-1 1,-2 0 130,2 0 1,-4 0-131,-3 0 1,-3 0 86,-5 0 1,-2 0 331,-2 0-266,-2 0 1,-6 0 418,1 0 75,-6 0 62,-1 0-328,0 0 1,-4-1-49,3-3 0,-3 2-167,-1-6 1,0 0 129,0-3 0,0 0-256,0-1 1,0-1 135,0-2 1,-3-2-510,-1-6 1,-1-1-252,1-3 1,-1-4-533,-3-7 1,-1-3-143,5-9 1,-3-2 377,3-5 0,0-4 496,4 0 1,2-1 133,1 1 0,4 14-181,4 5 1,1 12 111,-1 11 0,4 7-269,0 8 0,1 4 87,-5 4 0,-5 8-489,-2 7 1130,3 2 0,-6 2 0,4 0 0</inkml:trace>
  <inkml:trace contextRef="#ctx0" brushRef="#br2">11284 10016 8253,'-7'12'1446,"4"-1"0,3 2 1949,3 2 0,4 8-1329,4 7 0,1 4-1153,-1 4 0,4 3 267,1 5 1,-1 5-985,-4 2 1,-3 8 50,-4-29 1,-1 0 0,-1 2-1,-1 1-202,1 1 1,0 0-1,-4 2 1,-1-1-532,-2 3 1,-2 0-1,-1-2 1,-2-1 39,-2 0 0,-2-2 1,1-2-1,0-1-64,-1-1 1,-2-1 0,1 0 0,0 0-2935,-20 23 0,-3-1 540,0-14 2904,-5-5 0,2-1 0,-2-6 0,5 0 0,5-2 0</inkml:trace>
  <inkml:trace contextRef="#ctx0" brushRef="#br2">2992 12906 8253,'-23'-6'0,"6"5"0,0-8 4340,6 6-2873,4-1 0,9 4-746,9 0 0,11 4-24,8-1-838,3 6 0,3-7-350,2 1 0,-1-1 360,4-2 1,1 0-128,4 0 1,0 0-641,-1 0 1,1 0-883,0 0 0,-6 0 1780,-2 0 0,-7 5 0,-3 1 0</inkml:trace>
  <inkml:trace contextRef="#ctx0" brushRef="#br2">3129 13248 8253,'-39'0'3118,"9"0"0,2 0-1717,12 0 1,10 0-183,6 0-772,10 0 3,8 0-162,10 0 1,2 0 89,8 0-1738,3 0 838,10 0 1,-4 0 339,2 0-2293,3-5 2087,0-1 0,9-2-2471,0 1 2124,-28 3 1,0 0 0,25-7 1,-25 5 0,0 1 733,28-2 0,-2-1 0,-5 3 0,1-3 0,-4 3 0,-3 3 0</inkml:trace>
  <inkml:trace contextRef="#ctx0" brushRef="#br2">4306 12631 8253,'-7'-17'424,"4"1"1,1 4 1398,2 0-1377,0 1 1,2 1-758,1 2 202,-1 3 564,3 5 0,-5 1-46,0 3 0,-2 4 1534,-1 7 1,-4 7-213,-4 4-1078,-1 6 1669,1 2-1267,5 7 1,-5 5 16,4-1-485,2 6-241,-5 1 0,8 5-2074,-1 0 885,1 0 690,2 0 0,2-5-1863,1-2 1109,-1-3 262,8-7 1,-8-5-307,6-9 1,-2-10-137,2-5-1432,2-7 723,-4 1-1477,6-5 1715,-1-5 1734,1-1 0,4-6 0,2 1 0</inkml:trace>
  <inkml:trace contextRef="#ctx0" brushRef="#br2">4534 13077 8253,'5'-18'6571,"-4"2"-3165,10 4-2216,-5 6 0,2 1 8,-1 5-955,1 0-55,8 0 1,-2 0-1124,5 0 593,-5 5 326,8-4 0,-4 4-2447,4-5 1221,1 5 632,5-3 610,-4 3 0,14 0 0,-2 1 0</inkml:trace>
  <inkml:trace contextRef="#ctx0" brushRef="#br2">5493 12746 8253,'-15'-8'0,"0"0"3140,0 6-894,3-3-594,6 5-190,1 0-463,10 5-641,6 1 0,6 6-146,2-1 1,6 1-186,-2-1 1,6 0-423,-2 1 0,3-1 339,-3 1 1,-2 0-258,-5 4 0,0-2 145,-5 5 0,-1 0 36,-6 3 0,-6 6 154,-9 3 0,-7 2 118,-13 1 1,-2-1 81,-6-3 1,-3 1 476,0-8 0,4 2 1210,4-6-1230,9-7 1,0 2 135,9-11-343,6 1-283,1 1 0,6-3-363,3 1 0,7-1-516,8-2 1,4 0-554,4 0 0,2 0 14,5 0 1,2 0-1066,2 0 1462,3-5 0,4-2-1312,1-4 0,-4-1 1932,0 1 0,-5-6 1,2 0-1</inkml:trace>
  <inkml:trace contextRef="#ctx0" brushRef="#br2">6064 13077 8253,'-22'-6'2940,"4"-5"0,1 9-1978,6-6 0,3 6 974,1-2-3592,4 3 797,-2 1 701,5 0 0,9 3-2880,2 1 1543,8 0 757,4 1 738,1-4 0,14 10 0,-2-5 0</inkml:trace>
  <inkml:trace contextRef="#ctx0" brushRef="#br2">6738 13043 8253,'-23'-12'5039,"1"-4"-4199,4 8 3375,6-7-2788,7 14 0,12-6 5,4 3-1337,6 3 94,11-9 0,6 7 189,8-4-382,2-1-23,7-3 1,0 3-109,2 1-1190,3 4 1386,-4-7 0,4 9-2078,-3-3 1001,3 3 580,-9 6-3604,-2-4 2752,-5 9 1,-7-4-59,-3 6-594,-2-6 507,-10 4 822,-7-3-542,-6-1 1270,-5-1 1,-2-5-118,-6 0 0,-4-5 0,-11-1 0</inkml:trace>
  <inkml:trace contextRef="#ctx0" brushRef="#br2">7264 12312 8253,'-18'-12'0,"-4"6"4534,15-4-1479,-3 9-1544,10 1-16,0 11-918,0 2 1,5 8 266,2-2-977,-2 3 209,5 6 1,-4 2-1862,1 8 997,3 3 438,-8 10 0,3 1-1860,-5 5 1245,0 5 0,0-4-3548,0 3 4203,0-2 1,-5-7-1,-2-2 1</inkml:trace>
  <inkml:trace contextRef="#ctx0" brushRef="#br2">7012 13340 8253,'-10'-18'0,"6"1"4463,-7 6-2106,7 5-1494,-1-5 0,1 9 1705,1-6-1369,-1 6-783,4-3 1,5 1-159,2 0 1,5 0 150,3 4-642,-2-5 240,13 4 0,-7-4 250,8 5-1620,-3 0 1025,4 0 0,-4 1-1599,3 3 1293,-8 2 0,1 6-353,-5-1 1,-1 4 69,-6 1 401,2 4 569,-9-2-248,-1 4 1,-6 1-206,-5 0 516,-1-5-161,-4 3 1,-2-4-235,-5 2 2150,0-3-1219,-5 1 0,0-4 2755,-2 2-1727,-3-2-912,9-7 0,-4 4 1833,5-2-1359,5 2-490,7 1-223,1 1-181,9-1 1,1-3 71,7-1-1730,8-4 1018,8 2 0,8-5-83,7 0 1,2-4-374,6 0 0,-4-5-3807,0 2 3027,0-3 1,0-2-1285,-1 1 1,-4 1 671,1 2 2150,-7-2 0,-3 4 0,-5-6 0</inkml:trace>
  <inkml:trace contextRef="#ctx0" brushRef="#br2">7960 12974 8253,'-11'0'7598,"-6"0"-3674,10 0-1835,-3 0-1557,10 0-91,0 0-63,5-5-2455,1 4 1451,6-4 0,-1 3 186,0-1 440,1 1 0,-1-8 0,1 4 0</inkml:trace>
  <inkml:trace contextRef="#ctx0" brushRef="#br2">8429 12963 8253,'-17'-12'1974,"4"2"2099,-2 2-3307,2 3 1,7 4 1728,2-3-1394,3 3 811,11-4-1205,-2 5 1,13 0 85,-2 0-473,13 0-131,-1 0 0,12 0-1279,-5 0 0,5-4 394,-1 0-15,7-5-3800,3 8 3117,5-9 0,-3 8-296,-1-6 0,-2 4 1690,-2-3 0,6 4 0,-8-2 0</inkml:trace>
  <inkml:trace contextRef="#ctx0" brushRef="#br2">8817 12997 8253,'-8'0'1834,"1"0"-1582,4 5-284,-2-4 220,0 4 1,4-3 252,-3 1-394,-2-1 142,4 8 0,-7-8 189,6 6 165,-6 0-177,2-2 0,-4 8 331,0-3-286,-1 3 106,1-2 0,-6 4 823,-2 3-856,-2 3-9,-7 1 1,2 1 174,-4 2 1,3-1 13,-3 1 907,4-2-970,4-1 0,6-5-132,9-3 0,2-2-165,5-2 1,6-4-624,5-4 223,6-1 170,11-2 0,1 0-1308,5 0 937,6 0 0,-4-4-716,6 0 699,-5-5 1,7 4-541,-2-3-1454,-2-2 1628,-1 4 0,-5-2-90,1 1-761,-6 4 998,4-7 1,-10 8-1245,-1-6 895,1 5 480,-10-2 0,0 4-1332,-6-3 1583,-4 3-412,2-4-68,-5 0 631,0 4 0,-9-8 0,-2 5 0,-8 0 0,1 4 0,-6-4 0,-3 0 0,3 1 0,-3 3 0,-1 0 0,2 0 0,-1 0 0,4-5 0,0 2 1768,0-5-622,1 6-322,4-8 1706,-4 8-1613,15-8 0,-9 8 62,9-6 1034,2 6-1273,0-3 0,6 5 78,3 0 604,-3 0-887,9 0 0,-7 6 1782,4 5-1565,-4 6 0,6 12-488,-5 5 1,-1 6-57,-3 5 0,0 2-1295,0 3 1,0 2 635,0 5 1,2-5-1861,1-3 1,4-8 1086,4-7 0,2-10-4360,2-8 5584,-2-9 0,5-2 0,-3-5 0,3 0 0</inkml:trace>
  <inkml:trace contextRef="#ctx0" brushRef="#br2">8771 12106 8253,'-18'-4'2125,"3"1"-873,3-1-532,5-1 1188,2 3-496,5-3 399,0 5 0,6 0-1104,6 0-978,-1 0 279,11 5 0,-4-3 271,4 1-949,1-1 571,5-2 0,-4 0-2072,3 0 1559,2 0 0,-5 0-1149,3 0 1,-4 0 783,-4 0 0,-3 1 323,-4 3 0,-2 2 247,-2 6 1,-6 0 466,-10 3 1,0 3-157,-11 5 1,-6 1 697,-5 3 1,1-3-169,-2 3 0,2-3 275,-1-1 1,-2-4 127,5 0 0,4-7 850,4 0 1,9-2 775,-1-6-1828,7-1 1,0-3 121,8 0 0,7 0 26,8 0-355,3 0 1,2 0 207,3 0 1,-3 0-313,3 0 0,1 0-133,-2 0 1,1 4-282,-4 0 145,-6 5 0,0-1-244,-6 7 175,-4-2 0,-2 8 257,-5-2-2294,-10 3 1396,-8 6 0,-8 0 9,-4 2-2595,0-2 2118,0-5 0,2-2-3893,6-2 5016,-1-2 0,0-1 0,0 2 0</inkml:trace>
  <inkml:trace contextRef="#ctx0" brushRef="#br2">8440 12380 8253,'-29'-6'0,"-4"1"0,0 7 1814,-5 6-1106,0 5 1,-2 16-5,-2 5 0,-2 7-731,21-17 1,0 1-1,1 3 1,0 1 591,1 3 0,0 1 0,1 2 0,2 0-244,2-1 1,2 0 0,3 0-1,4-2-247,-1 25 0,8-1 31,8-2 1,10-9-1366,12-7 0,9-9 831,7-6 1,6-5-738,9-6 1,-3-6 134,3-2 1031,-7-3 0,0-5 0,-7 0 0,-6 2 0,-7 1 0</inkml:trace>
  <inkml:trace contextRef="#ctx0" brushRef="#br2">9434 12449 8253,'6'0'5286,"-1"0"-2412,-5 0-2216,0 5 0,0 6 158,0 8 1360,0 3-1386,5 6 1,-2 2 282,4 8-698,6 3 1,1 6-415,5 2 0,-5-2-92,1 3 1,-3-3-849,-5-2 1,-2 1 390,-5 0 591,0-6-2973,-10 0 2160,-3-6 1,-9-5-2914,-1-2 2706,0 2 0,0-10-156,0 0 0,0-10-1565,1-5 2738,-6-3 0,4-1 0,-3 0 0,3 0 0</inkml:trace>
  <inkml:trace contextRef="#ctx0" brushRef="#br2">9822 12175 8253,'-5'-7'806,"4"-3"0,-6 9-43,3-3 1,3 2 2017,-3-2-1905,-2 2 220,5-3-628,-4 5 1,6 2 257,3 1-1598,2-1 709,6 8 1,-1-8-733,0 6 762,6 0 0,-4-1-1406,2 1 0,-3-2 856,0 2 1,-1 2-314,1-2 0,-6 2 381,-2 1 1,-3 1 830,-1-1 1,0 0 347,0 1 0,-5 3 657,-3 0 0,-2 1-260,-1-5 0,-1 0 777,1 1 1,-3-1 138,3 1-851,-3-1-1153,7 0 1,2 0 147,5-4 1,7-2-1838,8-5 0,4-1 640,8-3 1176,2-2 0,10-11 0,2 0 0</inkml:trace>
  <inkml:trace contextRef="#ctx0" brushRef="#br2">2878 14596 8253,'-11'-5'0,"-2"4"3390,-2-3-1051,7-3-335,-2 6 172,10-4-1441,0 5 1176,5 0-1204,1 0 0,11 0-437,2 0-207,2 0 31,7-5 0,-2 4-1929,4-3 980,1-2 340,8 4-4084,-3-3 2925,8 0 0,-8 4-247,2-3 1921,-3 3 0,-6 6 0,-1 1 0</inkml:trace>
  <inkml:trace contextRef="#ctx0" brushRef="#br2">3004 14836 8253,'-12'0'0,"-2"-2"3055,3-1 4040,2 1-5060,9-3 1,5 7-1161,3 1 0,6 0-771,1 5 1,5-2-687,-1 1 0,8 2-820,3-5 1,1 1 1044,3-1 357,-2-3 0,12 9 0,-3-3 0</inkml:trace>
  <inkml:trace contextRef="#ctx0" brushRef="#br2">4180 14128 8253,'-11'-12'0,"-1"1"0,1 3 1637,-1 1-692,1 4-97,5-2 0,-1 1 1442,3 0-1568,3 1-93,-4 3 0,6 0 364,3 0 1,3-4-510,4 0 0,5 0-67,3 4 0,3-1-250,1-3 148,5 3-126,-4-4 0,8 5 10,-6 0-126,1 0 179,1 0-389,-4 0 156,4 0 1,-7 0 245,-2 0-588,-2 0 216,-6 0 1,-4 1-45,-3 3 105,-3 2 106,-1 6 0,-7 4 3,-4 3-182,-5 8 142,-7 2 1,0 5-1379,0 0-333,-5 6 1303,4-5-2355,1 10 1788,2-5 0,8 1-65,-2-3-1992,7 3 1942,3-6 1,5 4 1066,0-4 0,4 0 0,0 1 0,-2-2 0,-1-5 0,-1-3 0</inkml:trace>
  <inkml:trace contextRef="#ctx0" brushRef="#br2">3780 14881 8253,'-21'0'4184,"2"0"-1966,2 0-920,6 0 121,4 0-865,7 0 0,8 0 261,7 0 2007,8 5-1799,11-3 1,12 3-4,7-5-2061,8 0 1272,3-5 0,-29 1 0,1 0-944,2-3 1,0-1 371,2-1 0,1 0 289,5-2 1,0-1 0,-1 1 0,1-1-2300,0 1 1,-1 0 1235,-1-1 1,-1 1 67,-1 2 1,1 0 0,-7 0 0,0 1 1046,-3 2 0,-1 1 0,29 3 0,-15 2 0,-5 1 0,-7 0 0</inkml:trace>
  <inkml:trace contextRef="#ctx0" brushRef="#br2">4112 15338 8253,'-12'-24'0,"-4"-3"0,7 15 3705,-3-3-1951,8 2-927,-1 1 2432,5 6-1002,0 1 336,0 5-2086,0 5 1,0 3-1357,0 7 638,0 3 0,2 6-348,1 2 0,-1 7-728,2 6 1,-3 5-447,-1 2 15,0-1 1202,0 11-2895,-5-4 2601,3 0 1,-3 3-66,5-6-1430,0-4 1638,0-1 0,0-15-93,0-2 760,0-8 0,-3-13 0,-1-2 0</inkml:trace>
  <inkml:trace contextRef="#ctx0" brushRef="#br2">4431 15064 8253,'0'-21'0,"0"2"1987,0 2-596,0 11-647,5 1 908,-3 5-1010,3 10 0,-5 4 1510,0 12-1116,-5 4-602,3 9 0,-8 1 1788,3 6-1843,2 5 309,-6 1-223,5 10 16,0 2 0,1-32 0,1 0-48,2 1 1,0-1-456,0 1 0,0-1 22,2 26 0,7-5-15,4-15 0,2-2 15,6-13 0,0-4 0,4-11 0,4-8 0,3-13 0,4-11-1138,0-9 0,0-7-362,1-5-3405,-6-1 3363,-6 0 1,-4 2 247,-8 2 1,-2 5 606,-9 11 1,-6 4 44,-6 11 0,-9 4 524,-10 3 0,-8 13-698,-7 7 564,6 9-37,-10-1 1,16 8 501,0-6 1,6 4-195,9-8-19,7 4 0,12-8 0,7 4 0</inkml:trace>
  <inkml:trace contextRef="#ctx0" brushRef="#br2">5139 15715 8253,'-19'12'4915,"0"-1"0,7 0-1859,0 1 1,2-1-1923,6 1 1,0-5-1990,4 1 0,-1-6 223,-3 2-5623,3-3 6255,-4-6 0,-5-1 0,-3-5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12711 3312 8253,'-5'-30'0,"-2"-1"0,0 4 5988,0 8-3991,4 5 1,-1-2-155,8 5 390,3 4-1426,4-3 1,0 9 65,1-3 2998,-1 3-3871,1 6 0,4 2 0,3 9 0,8 1 0,-2 8 0,6 1 0,-1 5 0,4 7 0,1 4-216,-1 7 0,-4-1 216,1 6 0,-2-5-760,1 4 1,2-3-593,-5 3 0,0-5-898,-5 2 0,0-8 940,-3-4 0,-3-9 340,-4-6 1,-1-5-2335,1-7 2464,-1-5 1,-3-2-619,-1-8 0,-4-7 1458,1-8 0,-8-3 0,-2 0 0</inkml:trace>
  <inkml:trace contextRef="#ctx0" brushRef="#br0">13374 3312 8253,'0'-18'2119,"0"-2"-1793,0 5 1463,0 0-1120,-5 3 1,2 4 100,-4 1 1,-1 4 248,-3 0 0,-2 3-91,-2 3 1,-8 9 478,-8 7 1,-3 7-454,-4 5-1011,-8 12 366,20-22 0,0 0 1,0 6-1,-1 2 559,0-3 0,1 1-609,-1 1 1,0 0 0,1 3 0,0 0-320,1 1 1,1 1 0,3-3 0,1 1-20,2-3 1,2 1-1,-7 20-544,12-11 1,4-1 512,7-10 1,9-6-2560,3-5 1,7-8 1090,0 0 1,2-5-1323,2 0 0,-1-1 2900,-3-2 0,-3 5 0,-4 1 0</inkml:trace>
  <inkml:trace contextRef="#ctx0" brushRef="#br0">13694 3974 8253,'-12'6'4220,"2"0"528,2 5 1,3-3-2639,5 0 808,0-1-1245,0-1-1673,0 5 0,5-5 0,-3 0-2966,8-1 1984,-4-5 1,6 0 168,-1 0 813,0-5 0,1-1 0,-1-5 0</inkml:trace>
  <inkml:trace contextRef="#ctx0" brushRef="#br0">12906 4717 8253,'0'-36'0,"-6"1"1074,-1 12 0,-7 8-424,-1 11 0,-2 5 523,2 7 1,-2-1-542,-2 9 1,2 1 786,1 2 0,4 4-418,-3 4 0,2 3-148,1 8 0,2-1-363,3 5 0,-2 5-338,5 6 0,0 7-215,4 1 0,0-28 0,0 0-136,0 32 0,0-31 0,0 0-77,0 2 0,0 0 0,1 1 0,-1-1-1,2 0 0,0 0 0,-1 2 1,0-1-218,1-4 1,-1-1 0,-2 2 0,-1 0-615,-6 27 0,-2 1 293,-2-8 0,0-6 73,-4-14 1,6-5 0,-4-2-536,0-3 695,0-6 0,3-3-241,0-7 1,-1-5-691,1-6 1685,-1-4 0,-9-9 0,-3-2 0</inkml:trace>
  <inkml:trace contextRef="#ctx0" brushRef="#br0">12312 5345 8253,'-10'-15'0,"2"0"4065,3-1 1,14 6-2038,2 3 0,9 0 99,3 3 1,3 3-1120,8-3 1,-1 3-1099,9 1-7,5-5-5712,5 4 4503,5-4 1,4 1-72,0 0 1,1-1 1376,-1 1 0,-3 3 0,4-4 0</inkml:trace>
  <inkml:trace contextRef="#ctx0" brushRef="#br0">13111 5562 8253,'-11'-5'0,"3"2"6012,1-4-3001,-1 4 1668,2-2-3519,0 5 1,8 0 88,2 0 1,3 5-700,8 3 1,-1 2-453,5 1 1,0 5-1130,4-1 1,-4 4 705,0-4 0,0 5-974,4-1 1,0 3 0,0 1 500,0 0 0,0 0-1495,-1-1 0,1 2 574,0 3 1,-1-8 995,-3 0 0,1-5-1188,-5-2 882,0-1 616,-3-5 1,-5-1 412,1-5 0,-5-10 0,2-2 0</inkml:trace>
  <inkml:trace contextRef="#ctx0" brushRef="#br0">13385 5608 8253,'7'-30'1628,"-2"3"-1009,0 4 1,-3 4 102,6 0 833,0 5-589,-2-3 1111,4 6-1029,-9 4 0,4 4-862,-5 6-128,-10 4 0,1 9 1,-10 3 0,-5 4-165,-6 4 1,-3 6-465,-2 5 1,1 4 240,0-4 1,1 4-1341,2-4 1001,4 0 1,5-5-171,3-3-1947,8-2 1804,5-10 1,12-3-94,1-7 1074,8-3 0,8-10 0,6-2 0</inkml:trace>
  <inkml:trace contextRef="#ctx0" brushRef="#br0">13568 5436 8253,'-5'-17'1402,"-3"1"0,-1 4-971,2 0 1931,2 6-602,0-4 329,3 8 406,-3-8-1714,5 9-201,0 1-1373,0 6 522,5 6-857,2 4 1,5 2 802,4 5 0,-2 1-1421,5 3 1,0-2 968,4 6 1,-2-9-103,-2 5 1,4-8 0,-1 5-418,3-2 1,2 1 676,-5-8 1,1-1 618,0-7 0,0 4 0,0-10 0,0 4 0</inkml:trace>
  <inkml:trace contextRef="#ctx0" brushRef="#br0">14059 5459 8253,'-5'-11'1229,"2"2"-922,-4-3 1,4 7 796,0-6 0,1 2-193,2-2 1,0 3 985,0 0-1183,0 6-788,0-3-668,0 5 480,0 5 258,0 1 0,-5 9-1470,-2 1 1086,-4 4 0,-5 2-1949,-3 4 1670,-3 6 0,3-8 0,0 4-603,-1 0 1,-2-5 1269,0 0 0,-1-1 0,0-9 0,0 4 0</inkml:trace>
  <inkml:trace contextRef="#ctx0" brushRef="#br0">13842 5619 10493,'-6'0'5494,"1"5"-4415,0 1 1,3 7 2842,-1 2-2745,1 8 1,2 6-590,0 6 1,0 4-306,0 3 1,2 6-933,1 2 0,-1 3 1,1-5-583,-1-3 0,1-1-2939,1-6 2923,5-5-4360,-8-5 5607,5-10 0,-6-2 0,0-4 0</inkml:trace>
  <inkml:trace contextRef="#ctx0" brushRef="#br0">14813 4979 8253,'0'-17'0,"-5"0"0,-7 7 603,-7 2 1,0 3 864,-4 5 1,2 3-848,-10 5 0,1 6-108,-4 12 2183,5 3 1,-3 6-313,5-1-2212,0 5 453,5 2-296,9-1 0,3 4-574,10-6 1,1 0-1837,3-4 58,7 5 1501,7-8 0,10 2 331,2-10-3439,9-6 2243,1 0 0,6-10 504,-1 1 0,-3-5-709,0 0 0,-1-8 1592,1-6 0,-2-2 0,-2-3 0,4 3 0,3 4 0</inkml:trace>
  <inkml:trace contextRef="#ctx0" brushRef="#br0">15098 5094 8253,'-5'-7'0,"-1"-2"0,-5 6 2920,4-1 1192,-3 4-2279,9-5-467,-4 4-159,5-5 0,0 8-538,0 2 0,1 2 10,3 5 0,6 1-197,5-1 0,4 2-950,-4 2 1,6 2 343,-2 2 1,2 2-1326,2-2 0,4 3-864,-1 1 1,1-1 1141,-4 1 1,0-1 106,0-3 1,-2 1 427,-2-5 0,2 4-365,-6-3 379,0-6 76,-4-5 0,0-8 46,-4-4 1,-2-3 499,-5-13 0,0 1 0,0-8 0,0-1 0,0-3 0</inkml:trace>
  <inkml:trace contextRef="#ctx0" brushRef="#br0">15361 5082 8253,'-1'-12'0,"-3"-4"0,3 4 1277,-4-5-449,5 6 1627,5-1-1578,1 1 0,2 5 52,-1 2 1108,1-3-977,-2 6-645,-1 1-405,-5 12 57,0 0 1,-9 15 373,-2 0-845,-13 4 185,5 9 1,-14 4-1899,2 6 1568,-2 4 0,-1-1-1216,17-22 0,0-1 0,-11 24-1769,5-1 3534,10-10 0,8-1 0,5-8 0,0-5 0,0-3 0</inkml:trace>
  <inkml:trace contextRef="#ctx0" brushRef="#br0">15681 5276 8253,'6'0'0,"-1"0"2012,-5 6 0,0-4-176,0 6-1220,0 4-555,-5 1-70,4 14 0,-9-6-74,2 14 0,-7-2 327,-4 8-5277,2 1 5033,-4 4 0,3 0 0,-5-1 0</inkml:trace>
  <inkml:trace contextRef="#ctx0" brushRef="#br0">16172 5048 8253,'0'-23'1508,"-4"0"1603,0 0-2183,-5 6-338,8 0 2445,-4 11-1961,0-4 1,2 8-79,-4-1 1,3-2 112,-4 1 1,5 1 242,-5 7-887,5-3 0,-5 9-618,4-2 0,-1 6 177,1 1 1,3 6-347,-3-2 1,-1 2 293,1 2 1,0 0-270,4 0 1,0 0 203,0-1 1,0 1-829,0 0 1,0-4 351,0 0 1,0-5-130,0 1 1,5-6-84,3-1 1,6-6-312,1 2 1,5-8-550,-1-3 0,3-5 820,1-3 0,-4 1-258,0-5 0,-5 1 414,1-1 0,-2-2 598,-2 2 1,-3 2-29,-1 2 0,-4 2 1109,1 2 0,-2 3 1424,2 1-2006,-3 4 1,6-1 2174,-4 8 0,0 4-1278,5 7 0,-6 8 1037,2 7 1,-3 10-1209,-1 5 0,0 3-690,0 10 0,0-3-753,0 10 1,0 0 284,0-31 0,0 0 0,0 30-792,0-3 1,-4-5 557,1-7 0,-5-6-222,4-12 1,-5-8 92,2-8 1,-5-8-1286,-3-3 1,-4-3 728,-8-1 1,-2 0-420,-5 0 1,-2-6 614,-2-5 1,2-7-1028,-6-9 1,6-3-500,2-8 1,10-7 636,9-4 1612,7-6 0,5 6 0,11-8 0,5-3 0</inkml:trace>
  <inkml:trace contextRef="#ctx0" brushRef="#br0">16754 4683 8253,'12'0'2019,"-5"6"252,1 5 1,0 12-1262,3 11 2959,-5 6-3518,5 11 730,-10 6-402,4 1 328,-5-22 1,0 0 126,0 24-942,-2-26 0,-1-1 125,-3 29-62,-1-3-355,-8 3-1820,7 0 0,-8-12 16,4-1 105,-4-15 0,3-1-4881,-2-10 6580,-3 0 0,8-3 0,-5-4 0,0-6 0</inkml:trace>
  <inkml:trace contextRef="#ctx0" brushRef="#br0">17234 4957 8253,'-16'0'4448,"-2"0"-3764,-5 0 749,5 0-253,2 0-359,9 5 866,2-4-1049,10 4 0,7-5 162,7 0-479,7 0-132,9 0 0,5-5 188,6-3-2764,0-2 2096,-1 4 1,1-3-3179,0 5 2410,-1-5 0,-4 8 448,-3-3 1,-4 3-188,-3 1 798,-8 5 0,-12 6 0,-6 7 0</inkml:trace>
  <inkml:trace contextRef="#ctx0" brushRef="#br0">17246 5254 8253,'-12'0'5268,"1"0"-3496,-1 0 1,5 0-110,-1 0 42,5 0-1062,-2 0 1,14 1 1580,3 3-1484,7-3 1,0 5-1187,7-2 1,7-3 336,5 3 1,6-3-2208,-2-1 1,3 0 1316,5 0 1,2 0-6140,5 0 7138,0 0 0,0-5 0,0-1 0</inkml:trace>
  <inkml:trace contextRef="#ctx0" brushRef="#br0">18422 4191 8253,'0'-24'0,"0"-1"0,0 10 3133,0 0-892,0 8-1143,0-3 456,0 9 1,4-3-444,-1 8 0,1 7-226,-4 8 0,0 9-433,0 6 1,0 6-126,0 5 0,-1 6-402,-3 2 1,-1 3-157,-2 1 1,-4 1-65,4-1 1,-3 4 257,-2-1 0,1-4-899,-1-6 1,0-8 368,-4-4 0,4-5-666,-4-7 1,8-4 167,0-11 0,0-4 469,-3-4 1,0-1-328,-1-2 1,5 0 365,-1 0 1,0 0-325,-3 0 1,-4 0 257,-1 0 1,1 1 83,4 3 0,-2 2 566,-2 6 1,3-1 15,1 0 1,1-3 1065,6 0 0,-4-1-799,5 5 1,-1-5 677,4 1 0,1-4-362,3 3 0,-2 1 1432,6 3 1,0 1-1021,3-1 0,0 4 540,1 1 1,-4 4-456,-1-1 1,1 8-97,3 3 0,-3 3-642,-1 1 0,-3 6-141,4 2 0,-6 7-181,2 4 0,-3 3-186,-1 1 1,-1 2-130,-3 2 0,-2 1 241,0-30 0,1 1 1,-3 29-1281,0-5 1,1-1 82,-5-3 0,0-4-288,-4-7 0,4-6 809,-4-6 1,-1-4 24,-2 0 1,2-3-447,2-4 1,4-2 489,3-6 0,3 1-1047,5-1 1497,0 0 168,5-4 0,6-2 0,7-5 0</inkml:trace>
  <inkml:trace contextRef="#ctx0" brushRef="#br0">18822 6053 8253,'-23'-11'2319,"0"3"-1391,0 0-556,5 6 1,1-2 335,1 8 0,2 0 677,-5 7 0,5-1-644,-1 9 1,1 5 613,-1 7 0,4-2-646,-1 1 1,6 1-100,6 3 0,1 0-167,3 1 0,3-6 128,9-2 1,3-8-409,7-4 0,4-8 48,4-3 0,1-5-524,3-7 0,-1-6 298,5-12 0,-4-5-1488,4-7 1,-10 1 842,-2-4 1,-7 0-1179,-8-1 0,-5 3 745,-10 4 0,-11 10 429,-8 2 0,-13 13 279,-10 2 0,-8 8 144,-7 8 1,6 4-285,1 7 0,6 6 112,10-2 1,8-2-578,15-2 0,7-1 377,12 1 1,6-2-214,12-6 0,5-3 826,7-1 0,7-4 0,7 2 0</inkml:trace>
  <inkml:trace contextRef="#ctx0" brushRef="#br0">19473 6304 12935,'-7'0'4645,"2"0"-3760,0 5 217,4 2-616,-9 9 0,3 2-1798,-4 5 939,-1 0 1,-3 5-877,0 2 1,-4 3-3667,4 1 4915,-6-4 0,9-3 0,-5-4 0</inkml:trace>
  <inkml:trace contextRef="#ctx0" brushRef="#br0">20409 6007 8253,'0'-19'581,"0"0"1,-4 5 837,0-1 0,-1 4 590,2 3-742,1 3-143,-8 5 1,4 5-130,-6 3-435,1 7-543,5 3 85,-5 10 1,6 1 275,-2 5-819,2 0 413,0 1 1,3-1 208,-1 0-445,1 5 259,2-3 1,0 3-908,0-4 617,0-6 1,2-1-1229,1-5 817,4-1 396,4-4 1,1-6-1146,-1-9 977,0-1 0,2-4-247,2-1-392,-2-9 642,4-6 0,-1-10-259,3-2-965,-2-3 1112,4-1 0,-8-1 587,2 1 0,-2 0 0,-2 0 0</inkml:trace>
  <inkml:trace contextRef="#ctx0" brushRef="#br0">20775 5859 8253,'5'-6'0,"1"0"-424,0 1 360,4 4 1,-7-4 102,5 5-374,-6 0 142,3 0 331,-5 0 100,0 5 119,0-4-290,0 4 1,0-3 47,0 2 279,-5-3-1,4 4-297,-4-5 777,0 0-521,3 0 0,-4 0 293,2 0 189,3 0-411,-9-5 1,7 4 131,-4-3 253,-1 2-410,2-3 0,-4 4 994,2-3-898,-2 3 0,-2 1 425,1 0 0,3 0-51,1 0-371,-1 5 123,-8 1-279,3 11 1,-3 2-91,4 8 1,-3 3 16,0 8 0,-1 8 822,5 7-1435,0 3 794,-1 1 1,6 4 136,2 0-271,3 0-126,1 1 0,6-9-2053,5 1 1678,1-6 0,6-9-1673,-3-5 1329,-2 1 1,3-12 22,-4-1 0,-6-4-173,-2-6 1,-3-1 1093,-1 0-1248,0 1 1013,0-6 0,-5 4-1661,-3-2 1105,-2 2 20,-1 2 0,-5-2-1654,1-3 998,-5 3 317,2-3-1521,-5-1 1413,6-1 1,-4-5 244,6 0 0,0-10 559,3-5 0,-4-11 0,-2-3 0</inkml:trace>
  <inkml:trace contextRef="#ctx0" brushRef="#br0">20443 6327 8253,'-5'-18'3098,"-1"2"-1989,0 4 1,1 1 348,5 0-844,0 4-290,0-3 1,5 9 1908,2-3-1513,8 3 1,-1 1 82,5 0-451,0 0-100,9 0 62,-4 0-2302,9 0 1476,-3 0 1,4 0 329,0 0-2788,-5 0 1957,4 0 0,-5-1-388,3-3-1864,-3 2 1590,-6-8 1675,-4 4 0,-1-5 0,-6-1 0</inkml:trace>
  <inkml:trace contextRef="#ctx0" brushRef="#br0">20386 5710 8253,'-34'-5'5947,"0"-1"-5032,5 0 1971,6 1-1874,11 5 1,12 0 23,8 0-1574,7 0 511,3 5 1,6-4 108,3 3-4057,2-3 1460,5 4 2515,0-4 0,1 10 0,-1-5 0</inkml:trace>
  <inkml:trace contextRef="#ctx0" brushRef="#br0">20101 4477 8253,'-4'-11'3267,"0"-1"-942,0 6-386,-1-4-1096,4 8-432,-9-3 0,7 5 612,-4 0-554,-1 5 0,-8 2-1586,3 4 878,-9 6 0,1 2 1,-6 7 0,-3 0-299,3 4 0,0-3 565,4 3-4016,6-4 3988,5 2 0,7-6 0,5 1 0</inkml:trace>
  <inkml:trace contextRef="#ctx0" brushRef="#br0">20626 4271 8253,'0'-11'906,"0"0"1,-1 3 1480,-3 0-1138,3 6-216,-4-8 765,5 8-914,-5-3-62,3 5-346,-3 0 0,1 5-98,1 3-1010,-1 2 544,-1 7 1,0 0 197,-3 6-995,-2 0 719,4 0 0,-1 0-1050,3 0 503,-2 5 460,5-4 1,-4 4-1244,5-6 606,0-4 413,0 4 1,4-10-161,-1 4 0,10-9 118,-2-3 9,8-3 321,-1-6 0,6-7-296,3-11 0,1-5-220,2-6 0,3-5-78,-2 1-275,-3-5 1058,0 8 0,-6-10 0,1 6 0,0 2 0,0 4 0</inkml:trace>
  <inkml:trace contextRef="#ctx0" brushRef="#br0">21014 3974 8253,'12'-11'0,"-1"0"0,1-1 1856,-1 1-803,-5 4-111,5 2 965,-10 0-941,4 9-357,-5-3 2299,-5 16-1858,-2 6 1,-5 11-10,-3 8-193,-3 7-758,-5 3 1,4 7 499,0 2-1462,7-27 1,0 0 965,2 1 0,1 0 1,-4 2-1,0 0-311,5-3 1,1 0-371,-1-2 1,1 0 654,1 30 1,-3-6-3622,5-3 2253,0-7 1049,4-12 1,0-8-282,0-7 0,0-2 470,0-6-1468,0-4 1638,0-2 0,0-6-402,0-3 0,-1-4 593,-3-7 1,1-4-584,-4-8 1,-5-1-95,-3-2-2727,-5-3 2134,7-1 1,-7-2 970,5-2 0,-4 0 0,3 4 1228,-4-3-690,7 13 0,1-4-81,4 5 3239,6 5-2431,-3 7 1,6 2 475,3 5-961,7 0-416,7 4 0,7-4-102,6 1-243,-1-1-532,14 4-823,-3-5 1009,5-2 0,-2 0 292,-2-1-2338,2 6 1610,-8-8 1,3 7-496,-4-5-1665,-6 6 876,-6-3 2047,-7 0 0,-8 0 0,-8-3 0,-8 3 0</inkml:trace>
  <inkml:trace contextRef="#ctx0" brushRef="#br0">20626 4089 8253,'-23'-12'0,"0"1"4283,6 4-2835,0 2 1,11 4-63,2-3-876,3 3-224,1-4 1,9 5 91,2 0-1281,8 0 745,-1 0 0,8 0 129,1 0-3954,5 0 3846,-3 0 0,10 5 0,2 1 0</inkml:trace>
  <inkml:trace contextRef="#ctx0" brushRef="#br0">21700 4112 8253,'0'-12'0,"0"1"247,0-1 174,0 1-59,0-1 715,-5 6-630,3 1 0,-12 5 304,3 0 835,-3 0-980,-3 5 0,0 3 896,-6 7-771,0 3-331,0 10 0,2 1 1001,2 5-698,-3 0-824,14 1-728,-7-1 725,14-5 1,-4 4-206,5-3-1673,5-2 1487,6 0 0,7-6 350,5-3-3563,5-3 2427,1-4 0,5-6-1162,1-2 2463,-1-3 0,-1-5 0,0 1 0,1 0 0,3 2 0</inkml:trace>
  <inkml:trace contextRef="#ctx0" brushRef="#br0">21928 4169 8253,'0'-12'0,"0"-4"0,0 7 0,0-3 4425,0 9-1408,0-8-1532,5 10 1,1-4 332,6 5 0,-1 5-817,1 3 0,3 6-454,0 1 0,4 5-969,-4-1 1,2 3 215,-2 1-1972,-2 0 1587,3-1 1,-4 1 76,-1 0 1,1 4-562,-1-1 1,0 2-162,1-1 0,-4-3-156,-1 3 0,-4-4 154,0-4 1,3-2 258,-3-1 0,1-8-1001,-4 4 1980,0-8 0,0 1 0</inkml:trace>
  <inkml:trace contextRef="#ctx0" brushRef="#br0">22259 4191 7977,'0'-27'1517,"5"8"-930,-3-8 0,4 9 101,-2-5-132,2 5-263,0 2 0,1 10 2172,-3 2-1819,-3-3 1,3 9 740,-8 2-684,-8 2-184,-5 21-714,-11-8 80,4 14 1,-9 1-60,2 8 0,-6 3-351,-1 5 0,17-25 1,0 1 38,2 0 0,0 1 0,-12 20-1135,8-5 0,6-7-90,10 0 0,2-8 305,5-7 1406,10-4 0,-1-8 0,10-8 0,0-8 0</inkml:trace>
  <inkml:trace contextRef="#ctx0" brushRef="#br0">22453 4431 7975,'-6'7'2945,"-3"3"-2248,5-3 0,-4 0 459,0 0 0,2 2-1123,-2 6-92,-5 3-170,1 0 1,-5 4-336,6-3 1,-1-2 563,1 2 0,-1 0 0,1 4 0</inkml:trace>
  <inkml:trace contextRef="#ctx0" brushRef="#br0">22830 4157 7857,'-5'-23'496,"-1"1"1,0 4 712,2 3 0,2 6 529,2 1 611,-5 5-1600,4-2 1,-8 10 210,5 3 1,1 4-552,3 3 1,0-3-164,0 4 1,0 1-462,0 2 213,0-2-175,5 5 1,-3-5-217,6 6 1,-6-4 129,2 0 0,1-4-420,-1 4 0,4-5 175,-4 2-1201,-1 1 1063,2-9 0,-2 7-139,5-7 0,-5-3 345,5-1 0,-4-3-310,3-1 1,-3-1 22,4-3-371,-1-2 662,0-11 1,2 3 83,-6-5 1,3 4 299,-3-4 0,0 1 234,4-1 0,-4-1 87,1 5 0,1-1 980,-1 5 1,1-1-332,-1 1 0,-2 1 139,6 2 0,-4 3-82,3 5 1,0 1 323,0 3 0,3 5-271,-2 10 1,2 5 417,1 11 1,-3 4-877,0 3 1,-6 7-345,2 5 0,1 6-192,-3-27 0,0-1 1,-2 2-1,-1-1-233,-2 2 0,-2-1 0,-1-2 0,-2 1 73,1-1 1,-1 0-1,-12 27 13,1-2 1,-3-6-87,-1-9 0,5-9-411,3-11 1,-1-1-678,0-10 0,1-2 429,4-9 0,-1-3-51,1-4 0,-4-2-252,-1-10 0,1-1-70,4-7 1,3-5-325,1-10 1,4-5 651,-1-10 903,8 0 0,0 3 0,7-3 0,3-3 0</inkml:trace>
  <inkml:trace contextRef="#ctx0" brushRef="#br0">23253 4032 7906,'0'-17'2357,"0"9"1,5-6-648,3 11 0,2-1-82,1 4 0,1 0-734,-1 0 1,4 10 154,0 5 1,4 6-466,-3 1 0,3 6-19,-4 3 0,0 2-285,-3 1 0,-6 2-196,-2 2 1,-3 2 132,-1 6 1,-6 0-579,-6-1 0,-5 1-2630,-10 0 0,-2 2 1450,-6-2 1,2-5 293,3-10 1247,2-8 0,5-2 0,0-4 0,1-3 0,-1-4 0</inkml:trace>
  <inkml:trace contextRef="#ctx0" brushRef="#br0">24121 4089 7932,'-13'-19'527,"-2"0"1,1 8 628,-5 0 0,4 7-435,-4 0 0,3 4 481,-3 4 1,0 4-543,-3 7 0,-1 4-4,0 8 1,0 2 181,0 5 0,4 2-306,0 2 0,3 1-180,0 3 0,2 1-312,11-5 0,-1-4-198,4-3 1,6-7-170,6-1 1,4-3-432,7-8 1,4-3-887,-1-9 0,6 0 742,-2 0 1,3-7-23,2-4 0,-5-2 382,1-6 0,-4 0 542,0-4 0,0 0 0,-9 0 0</inkml:trace>
  <inkml:trace contextRef="#ctx0" brushRef="#br0">23904 4340 7932,'-18'0'1434,"2"-4"275,4 0 0,6-1 75,2 1-770,3 3 1,6-9-496,2 2 0,9 2 22,3-2 1,7 5-1369,5-5 0,1 2 534,-2-2 0,3 3-3621,-3 5 3914,3 0 0,2-5 0,-1-1 0</inkml:trace>
  <inkml:trace contextRef="#ctx0" brushRef="#br0">24760 4077 7995,'12'-23'-112,"-1"1"0,1 0-295,-1 3 0,1-1 785,-1 4 0,-5 1 23,-2 4-56,-3-1 0,-1 5-67,0-1 0,-9 6-126,-2-2 1,-4 3-89,0 1 0,-2 0-94,-2 0 0,-2 3 202,1 1 0,-1 5 177,-2-1 1,0 2 215,0 1 0,1 1-224,-1-1 1,0 0 189,0 1 0,0 3 114,0 0 0,0 2 156,1-2 1,-1 3-173,0 5 0,1-4 7,3 0 1,7-4-284,4 4 0,6-5-109,-2 1 1,9-2-80,6-2 0,6-3 0,6 0 0,3-5 276,1 5 1,5-6-154,-2 2 1,-2 1 75,-1-1 1,1 4 59,-2-4 1,1 3 112,-4-3 0,-1 5-188,1-1 1,-4 0-34,0 0 0,-5 6 55,2-3 0,-5 3-97,-3-2 1,-2-1-144,-2 1 1,-3 0 53,3 4 0,-4-4 2,-4 3 0,-2-1-187,-6 2 0,0-2 0,-4 5 0,-1-4 0,-6 4 0,-4-1-400,0 1 1,-4 2-441,0-2 0,-6-1-938,-1 1 0,0-4-938,4 4 0,1-5 544,3 2 2172,7-9 0,6-2 0,6-5 0</inkml:trace>
  <inkml:trace contextRef="#ctx0" brushRef="#br0">21528 6213 7904,'-11'-17'0,"3"5"560,1-3 0,3 6 1712,-4 1-1653,6 0 1535,-3-3-1386,5 5 1,-2 1 707,-1 5-693,1-5 1,-7 5-403,6 0-164,-1 5-27,4 6 0,-4 2-387,0 2 1,-1 3 74,1 5 1,3 3-24,-3 1 1,3 1 211,1-2-689,0-1 401,0 2 0,0-8-164,0 0 0,0-1-177,0 1 1,1-3 116,3-9 1,2-2 51,6-5 1,-1-1 180,1-3 0,-5-6-53,1-5 0,-2-6-10,2 2 0,-3 2 166,-5-2 0,0 5 169,0-2 1,0 0 457,0 1 1,0-4 790,0 3 0,0 1-689,0 4 0,0-4 69,0-1 0,1-3-188,3 4 0,7-5-145,8 1 0,4 1-228,4-1 0,-2 1-12,6-1 1,-5 4-138,5 7 1,-6 3 272,2 5-560,-8 0 271,-3 0 0,-9 10-56,-3 6 1,-3 4 46,-1 3 1,-5 3-10,-3 1 0,-6 3 107,-1-3-33,0 5 4,3-8 1,1 4-91,-1-5 0,2-5-151,3-3 0,0-3-427,4 0-39,1-6 0,2-1-181,8-5 0,2-5 63,1-2 1,2-4-180,2 0 0,-1 0 300,5-1 0,-5-1-356,2-2 648,-4 8 104,0-9 0,-1 10-56,1-5 1,-1 3 162,0 0 0,1 2 118,-1-2 1,1 0 438,-1 4-297,0 0-113,1-1 1,1 2-143,2-4 0,-2 4 1083,2-1 0,3 2 1377,1-2 0,-3 3-961,-1-3 1090,-2 3-1552,-2 6 0,1-3-90,-1 6 0,-1 0 46,-2 3 1,1 0-317,-5 1 0,3-1-93,-3 1 1,4-1-252,-4 0-33,4-4 0,-1-2-641,4-5 1,1-5-24,-1-3 1,0-8-414,1-7 0,-2-1-46,-2-7 0,-3 5-545,-5-5 1,0 5 338,0-5 0,-5 6 621,-3-2 0,-3 9-942,-5 7 0,4 5 459,-4 6 1,1 6-407,4 5 1470,-3 1 0,7 14 0,-4-2 0</inkml:trace>
  <inkml:trace contextRef="#ctx0" brushRef="#br0">22739 5813 7856,'-5'-23'1063,"-1"1"0,-5 8 1448,4 2 1,0 5-1162,4-1 1,0 4 286,-5 8 0,1 4-701,-5 7 0,1 8-331,0 7 0,-1 4-453,1 4 1,1 4-21,2 8 0,-1 1-308,5 2 0,0 1-3,4-4 1,2-2-381,2-6 0,2-4-45,5-7 1,6-6-826,2-10 0,-1-5-219,1-10 1,0-2 879,4-6 0,3-6-659,1-12 1,-4 0 273,-4-4 1,-2-1 1152,2-3 0,-3 1 0,-6 0 0,1-1 0,3-3 0</inkml:trace>
  <inkml:trace contextRef="#ctx0" brushRef="#br0">22499 6030 7856,'-11'-6'3095,"-1"-3"-2085,1 5 0,4-1 802,4 1 1,6 3-812,5-3 0,5-1 206,6 1 1,1-3-729,11 3 0,-1-4-161,4 4 0,2-3-2012,2 3 0,-1-1 504,5 1 1190,-6 3 0,9 1 0,-5 6 0</inkml:trace>
  <inkml:trace contextRef="#ctx0" brushRef="#br0">23276 6521 7793,'-17'0'7016,"-1"0"-6740,1 0-2321,5 0 2045,7 0 0,0-5 0,-1-1 0</inkml:trace>
  <inkml:trace contextRef="#ctx0" brushRef="#br0">9925 2604 8170,'-35'-28'227,"6"5"57,3 0 1,7 6 1237,3 5-429,4 1-189,5 4 1,2 1 139,5 2-603,0 3 0,10-4-120,6 5 0,9 0-66,5 0 0,6 1-134,6 3 1,0 2-153,7 6 0,3 3-241,2 0 0,-2 6 61,1-2 0,-5 2-258,2 2 1,0-1 239,0-3 0,-1-3-45,-3-5 0,0 0-17,-1-4 1,1-2 196,0-5 0,3-5-38,1-2 1,3-4-203,-3 0 0,3-3 101,-4 3 0,-4-2-36,-7 9 0,-4 0 277,-3 4 0,-5 0-94,-7 0 1,-1 0 154,-3 0 0,-1 4-75,5 0 0,-4 0 402,4-4 1,2 0-272,5 0 1,5 0-88,7 0 1,3-5-163,4-3 0,1-2 130,0-1 1,1 3-84,2 0 0,-6 2 60,3-2 1,-7-2 408,3 3 1,-3-4-183,7 0 0,-7 0 255,7-1 0,-7 2-177,3 2 1,1 0 422,7 4 1,-3-4-334,2 4 0,3 0 91,2 4 0,7 0-309,3 0 0,0 0-294,1 0 1,-6 6 219,2 1 0,-3 0 115,0 0 0,-3 1-350,-1 3 0,0-1 45,-4-2 1,-1 1-548,-3-5 0,-7-1-66,-4-3 0,-6 0 11,-6 0 706,-6 0 0,-1 0 0,-9 0 0</inkml:trace>
  <inkml:trace contextRef="#ctx0" brushRef="#br0">19553 4203 8122,'-12'-12'0,"-4"1"0,-2 0 0</inkml:trace>
  <inkml:trace contextRef="#ctx0" brushRef="#br1">6533 7892 9934,'-12'-23'450,"5"1"-386,-1 3 58,6-2 1,-4 3 90,6-5 1,7-5 268,4-2 1,15-8-127,8-4-901,-11 15 0,1-1 732,1-3 1,2-1 0,2-3 0,2-1-21,0-2 1,2 0-153,2-1 0,0 2 1,2-1-1,1 1-53,1 0 0,2 1 0,0 2 1,0 0-257,-1 1 1,0 1 0,1 3 0,-1 1-168,-3 3 1,-1 0 297,0 4 1,0 1-1,-3 2 1,-1 1-185,0 3 1,1 2 0,21-7-475,-1 3 0,-9 9 434,-6 3 0,-7 3 387,0 1 0,-10 4 0,2-1 0,-2 1 0</inkml:trace>
  <inkml:trace contextRef="#ctx0" brushRef="#br0">6761 8828 8535,'-23'-1'0,"0"-3"92,6 3 24,0-14 1,11 6-38,2-10 0,4-1 146,4-7 0,11-4-399,8-7 1,11-5 148,0-10 0,-12 25 0,0 0-63,0-6 1,1 0 0,4 0 0,2 2 218,3-4 0,1-1 0,3 0 0,0-1-366,2 0 0,0 0 0,6-2 0,1 0 209,2-2 1,1 1 0,1 2-1,0 0-270,-15 12 1,0 0 0,1 1 0,15-10-1,0 0 249,3-1 1,1 2-1,-1 0 1,0 1 78,-1 1 1,-1 1-1,-1 1 1,0 1-515,-3 3 0,-2 1 0,-4 1 1,-1 1 322,-2 2 1,0 2 0,-1-2 0,-2 2-256,-2 2 0,-1 2 0,0-1 0,0 2 414,17-8 0,0 0 0,-5 3 0,-6 5 0,-5 4 0</inkml:trace>
  <inkml:trace contextRef="#ctx0" brushRef="#br0">6773 10039 8339,'-23'0'1497,"0"-5"-899,5-1 0,7-8 290,7-5-1556,13-6 112,14-14 0,15-13 556,-12 20 0,1-1-203,2-2 1,0-2-1,7-5 1,2-1 265,0-1 1,0 0-1,2 1 1,0 0-315,2-1 0,0 1 1,-2 3-1,1 1 227,0-1 1,2 0 0,1 2 0,2 1 36,-1 1 1,1 0-1,1-1 1,0 0-186,-1 3 0,0 0 1,1-1-1,1 0 45,-1-3 0,1 0 0,1 2 0,0 2 119,-3-1 0,-1 1 0,-1 4 0,-1 2 28,-4 3 0,-1 0-553,-4 2 0,0 0 251,0 2 0,-1 1 1,21-14-2367,-1 7 1880,-5 8 752,-12 2 16,2 11 0,-14 1 0,3 5 0,-3 0 0</inkml:trace>
  <inkml:trace contextRef="#ctx0" brushRef="#br0">6864 12129 8396,'-18'-5'0,"3"-1"1429,7-6-887,3-4 0,17-10-208,7-12 1,14-14-194,-11 19 0,1-2 1,5-6-1,1-1-711,5-7 1,1-1 0,2-1 0,0-2 657,-11 14 1,0 0 0,2-1 0,1 0-1,1-1 1,1 0-287,0 0 0,0-1 0,2 0 0,2-2 0,0 0 0,1 0 249,2-3 1,0-1 0,1 2 0,0 1 0,1 0 0,0 0-367,1 0 1,1-1-1,1 0 1,1 0-1,0 1 1,1-1 330,-1 0 1,1 1 0,-1-1-943,0 1 0,1 0 1,-1 1 796,0 2 0,0 2 1,-1 1-1,-4 2 0,-1 1 1,0 1-153,-1 3 0,0 0 0,0 1 1,13-11-1,-1 3 163,-5 4 0,-1 1 1,0 3-1,-1 0-189,-1 4 1,-2 1-1,-2 3 1,0 1 273,-3 4 0,1 2 0,-4 1 0,0 2-418,22-6 0,-6 8 451,-13 7 0,2 3 0,-13 1 0,2 0 0</inkml:trace>
  <inkml:trace contextRef="#ctx0" brushRef="#br0">7458 13568 8236,'-29'29'599,"1"-6"-382,10-6 1,9-12 16,13-5-144,7-11 606,17-22-960,6-14 1,-12 12 0,1-3 464,1-3 0,1-2-1134,5-5 1,0-3 1061,-9 14 0,0-1 0,0-1 0,6-7 0,1-1 0,0-1-77,3-6 1,1-1 0,0 0-39,2 2 0,0 0 0,1-2 0,-7 10 0,1-2 0,-1 0 0,1 1-193,-1 2 0,1 0 0,0 1 0,-1-1 1,2-2-1,0-1 0,0 0 0,0 0 121,0-1 1,0-1 0,1 0 0,-1 1 0,1 1 0,0 1-1,1-1 1,-1 1-433,0-2 0,0 0 0,1 1 0,-1-1 0,1 2 0,0 1 0,-1-1 0,1 1 293,1-2 1,-1 0-1,0 0 1,1 1-43,-2 1 1,1 0-1,-1 0 1,2 1-1,-1 2 1,1 1 0,0 0-1,-1 1 51,8-10 0,0 0 0,-2 2 188,-2 6 0,-1 1 0,0 1 0,-4 1 0,-1 1 0,0 1 0,-2 3 0</inkml:trace>
  <inkml:trace contextRef="#ctx0" brushRef="#br0">9982 11170 8095,'-23'11'3112,"0"-5"-2435,0 5 258,6-10-510,5 4 0,7-17 191,5-7-299,15-12-571,4-20 1,3 18 0,2-1 444,2-9 1,1-2-1681,5-5 1,2-3 1499,-8 13 0,1-2 0,0-1 0,3-4 0,1-1 0,0-1 75,1-2 0,1-1 1,1-1-1221,-8 13 0,1-1 1,-1 0-1,1 0 921,0-2 1,1-1 0,-1 1 0,0 1 0,8-10 0,0 1-1,-1 1-237,0 2 1,-1 1-1,-1 1 1,-2 5 0,-1 1-1,0 2-865,11-12 1,0 4 1314,-8 7 0,1 3 0,-2 8 0,1 3 0,-5 5 0,-1 2 0,28-15 0</inkml:trace>
  <inkml:trace contextRef="#ctx0" brushRef="#br0">18673 4146 8061,'0'-12'3085,"-5"1"-989,4 0-1049,-4-1 1318,5 1-1510,5 4 1,1-2-90,6 6 1,4-5 34,3 4 1,3-1-74,0 1 137,6 3-475,2-4 0,4 4-92,0-3-241,0 3 0,1-4-396,-1 5 0,4 0 291,0 0 0,0 1-1014,-4 3 0,-3-3 570,-1 3 1,-4-3-1331,0-1 1,-2 0 846,-1 0 1,-5 0-803,-3 0 947,3 0 1,-9-4-257,2 0 1,-7-1-141,0 1 0,-8 2 1226,-3-6 0,-9 1 0,-1-5 0</inkml:trace>
  <inkml:trace contextRef="#ctx0" brushRef="#br0">19016 3632 8061,'-12'-12'1472,"1"5"316,-1-1 0,5 6-761,-1-2 786,6 3-477,-3 1-534,5 0 1503,-5 10-1483,3-3 0,-3 15-551,5-3-209,0 3 1,0 2-356,0 2 1,0 0 276,0 4 0,0 1-1708,0 3 1,-4 1 1062,1 3 1,-1-6-2301,4 2 0,5-2 2961,2 2 0,4 1 0,0-1 0</inkml:trace>
  <inkml:trace contextRef="#ctx0" brushRef="#br0">19073 4214 8061,'-5'-11'1137,"-2"-1"1,-4 5-471,0-1 0,-1 6-255,1-2 0,-1 3 187,1 1 1,-1 5-162,1 2 0,-4 3-203,0 2 1,-6 1 11,2 2 1,1 3 235,-1 4 0,0-3 663,-3 0 0,-1 1-495,0 2 1,4 4 574,0-3 0,5 2-566,-1-6 1,3-3 849,5 0-1054,2 1 0,6-5-407,3-1 0,3-1 76,8-6 0,1 0-120,7-4 0,-3 0 15,6 0 0,2 0 51,-1 0 1,5-1-525,-2-3 1,2 1 207,-2-4 0,2 3-944,-5-4 0,5 5 525,-2-5 1,-1 0-563,2-3 1,-6 3 534,2 1 0,1 0-463,-2 0 1,-4-3 410,-7 2 0,1 2-504,0-2-1021,-1 0 1628,-9-3 0,-2 5-603,-8 2 0,-2 1 363,-5 0 880,-6 1 0,-6-3 0,-6 5 0</inkml:trace>
  <inkml:trace contextRef="#ctx0" brushRef="#br0">19073 4271 7974,'-4'-15'0,"0"0"4501,0 0-2123,4 3 3582,0 6-3869,0 1 0,4 14-253,0 2 0,0 12-1838,-4 0 0,0 9 0,0 2 0,-1 5 0,-3 7 0,2 0 0,-6-5 0,4 1-4444,0 0 3356,4-1 1,0-2-464,0-5 1551,0-4 0,0-2 0,0-6 0</inkml:trace>
  <inkml:trace contextRef="#ctx0" brushRef="#br0">13225 7812 8179,'-11'-29'2256,"0"-2"-1353,-1 8 644,6 3-366,1 9-187,0 4 0,2 2-408,-5 5 0,5 3 268,-5 4 1,4 7-323,-3 13 0,0 7 134,0 8 1,0 8-212,3 3 1,3 8-522,-1-29 1,0 1 0,2 1 0,-1 1 138,1 3 0,0 0 1,0 1-1,0 0-344,0 4 0,0 1 1,0-2-1,0 0-120,0 2 0,0 0 0,1-3 0,-1 0 277,2 2 0,0-2 0,-1-5 0,1-2-762,5 27 1,-3-9 420,4-10 0,-6-3-1079,2-5 0,-3-10-114,-1-5 784,0-5 0,-1-4-627,-3-2 0,-6-3 1295,-5-5 1,-5-6-246,1-6 1,-8-4 440,-3-7 0,-9-10 0,-1-2 0</inkml:trace>
  <inkml:trace contextRef="#ctx0" brushRef="#br0">12723 8588 8179,'-12'-34'0,"2"1"2419,3 3 0,7 6-1168,7 5 0,12 5 1006,4-2 0,8 1-1171,-1 4 1,4-2-340,4 9 1,3-3-268,5 3 0,4-4-1025,4 4 1,2-1 501,1 2 1,0-3-5271,0-1 4992,0-3 0,-5 3 0,-1-4 0</inkml:trace>
  <inkml:trace contextRef="#ctx0" brushRef="#br0">13557 8657 8179,'-12'-23'3105,"1"5"-2047,-1 2 0,2 4 9,3 1 2961,-4 0-1236,10 4 213,-4 2-1285,5 5-463,0 0 1,5 7-1186,3 4 0,3 2-72,4 6 0,3 4 0,5 3 0,-4 6-33,0-2 0,0 3-217,4 2 0,0-5-1540,0 1 0,3 0-889,1 7 1,3-2 1767,-3 2 0,1-6 1,-3-3-1059,2-1 1434,0-2 0,-5-8-1302,1-3 536,-5-7 1,-3-4 175,-7-8 1,-3-4 717,-5-7 0,-6 1 407,-6-5 0,-9 0 0,-9-4 0</inkml:trace>
  <inkml:trace contextRef="#ctx0" brushRef="#br0">13819 8771 8179,'7'-29'286,"-1"1"-238,-2 5 0,-2 0 1318,6 1 0,0-4-603,3 3 0,-3-1 981,-1 9 0,-4 4 103,1 3-692,2 5 0,-5 0-36,3 6 0,-8 9-407,-3 7 1,-10 8-177,-6 3 0,-5 9-146,-6 7 0,0 1-966,-1 6 1,-3-1 543,19-25 0,0 0 0,-17 23-1612,5-4 0,1-5-683,7-3 0,4-1 2327,11-7 0,-1 0 0,8-13 0,6-3 0,6-4 0</inkml:trace>
  <inkml:trace contextRef="#ctx0" brushRef="#br0">14664 8097 8179,'-16'-11'0,"2"1"0,-5 2 0,4 3 0,-4 5 0,1 1 2565,-1 3 0,-3 8-1218,3 7 0,-2 7 337,-2 5 1,4 2-846,0 1 0,6 5-332,2 3 0,4 5-1115,7-1 0,3-3 444,4-9 0,10-1-1572,10-2 0,8-6 1000,-1-10 0,3-1-1669,-3-10 0,5 0 1164,-1-4 1,-2-1 1240,-5-3 0,-3-8 0,-5-5 0</inkml:trace>
  <inkml:trace contextRef="#ctx0" brushRef="#br0">14813 8246 8179,'-5'-12'1458,"-2"1"1823,-4 0-719,5-1-1769,1 1 1,6 1 1178,3 2 1,2-1-1020,5 5 1,2 0-568,2 4 1,3 2-112,5 2 1,-1 2-619,-3 5 0,2 2 293,-2 2 1,1 3-737,0 5 1,1 5 271,-2 2 0,1-1-197,-1 2 0,2-2-1131,-6 2 1,5 0 885,-1-4 1,-1-2-231,1-6 0,-5 0 523,1-7 0,-2 2-1379,-2-7 1430,1-2 1,-6-6 611,-2-10 0,-3-6 0,-1-6 0</inkml:trace>
  <inkml:trace contextRef="#ctx0" brushRef="#br0">15190 8132 8179,'0'-18'1286,"-4"-2"1470,0 4-1547,0-4-240,-1 12-240,4-7 1072,-9 14 1,7-4-122,-4 5-1285,-1 5 1,-5 6 282,-2 8-433,2 8-454,-13 7 0,6 7-1114,-11 5-222,6 4-1123,-3-3 1956,5 4 0,5-5-2164,3-1 0,7-9 1450,4-6 1,8-7 1425,4-8 0,12 1 0,4-10 0</inkml:trace>
  <inkml:trace contextRef="#ctx0" brushRef="#br0">15510 7880 8179,'-7'0'0,"-2"2"5525,5 1-3677,1-1 1,3 9 2142,0 1 0,3 5-2347,1 10 0,4 3-1644,-4 9 0,3 2 0,-3 9 0,4 2-239,-4 5 0,-1-1 239,-3-3 0,-1 3 0,-3-3 0,-1-7-1640,-2-4 0,-7-5-2023,2-3 1,-3-5 3662,0-2 0,-13-8 0,-8-3 0</inkml:trace>
  <inkml:trace contextRef="#ctx0" brushRef="#br0">15909 8177 8179,'-34'-5'4373,"10"4"-2624,5-3-380,10-2 85,9 5-545,6-5 430,11 6-547,1 0-404,4 0 1,5 0-116,0 0 0,6-3-13,1-1 0,2-4-843,5 4 1,-3-3 470,4 3 0,0-1-1706,4 1 0,0 3 1007,-1-3 1,-4 3-1339,-3 1 1,-6 5 1049,-2 3 0,-11 2-744,-4 1 1843,-12 6 0,-15 5 0,-5 8 0</inkml:trace>
  <inkml:trace contextRef="#ctx0" brushRef="#br0">16149 8349 8179,'-23'0'0,"2"-5"2200,2-3 382,2 3 0,12-4-709,5 5 0,5-3-1005,7 3 1,4 0-254,3 4 1,4-1-174,4-3 0,3 3-1443,8-3 0,3 3 678,4 1 0,6 0-5731,2 0 6054,3 0 0,6-6 0,2 0 0</inkml:trace>
  <inkml:trace contextRef="#ctx0" brushRef="#br0">17154 7572 8179,'-9'-15'0,"-2"0"912,-3 4-341,-3 1 1588,5 9-1413,-5 6 0,6 8 241,-1 10 0,0 6-443,-4 5 1,4 12 104,-3 11 1,6-26 0,1 1-540,0 4 0,1 1 0,-1 2 0,1 2 152,1 2 1,0 1-1,-1 2 1,0 0-422,1 1 0,1 1 0,-2 3 0,1 0 190,4 4 0,0 1 0,-2 4 1,-1 0-88,2 2 1,-1-2-1,-3-1 1,0-2-79,-1-5 0,1-1 1,-1-5-1,2 0 109,2-3 1,0-2-1,-1-4 1,1-1-232,2-3 1,0-1 0,-3 25-893,1-11 0,2-2 461,-6-2 0,-3-4-258,-4-7 1,-6-8 368,2-8 1,-4-7-196,-3-5 1,0-1-197,-4-2 967,0-11 0,-2 3 0,-2-11 0,-3-1 0</inkml:trace>
  <inkml:trace contextRef="#ctx0" brushRef="#br0">17554 7275 8179,'-28'-6'1460,"4"-4"-897,-4 8 1,5-3 259,0 5-270,-5 5-246,4 2 1,-4 5 58,5 4 344,1-4-338,4 10 1,1-4 141,6 4-519,5 1 63,1 0 1,5-4-263,0 0 204,0-5 0,3 6-13,1-4 0,4-1 133,-4-4 0,4-3-146,0 0 1,2-2-39,2 2 0,-4-3-95,4-5 1,-3 0 92,6 0 0,3 0-130,1 0 0,2-2 201,2-1 1,0-4 189,0-4 1,0 3 259,0 1 1,-1 0-188,1 0 0,0-2 123,0 5 0,4-5-81,-1 1 1,-3 2 260,-4-2 1,0 5-83,4-5 1,0 4-389,0-3 0,0 4-161,-1-1 1,-3 3 59,0 1 1,-1 0-390,1 0 1,-2 0 265,-6 0 1,-3 4-97,-1 0 0,-4 4 34,1 0 1,-3 2 120,-1 2 0,-6-1 29,-6 1 1,0-1 102,-7 0 1,-6 1 51,-5-1 0,-3-4-132,-1-4 0,-4-1-419,0-2 1,-1-2 196,5-1 1,0-5-785,0-7 0,-3-3 454,3-5 1,3 2-250,12 1 1,0 0-781,8 5-15,-3 0 1608,23 3 0,-2 6 0,16 1 0</inkml:trace>
  <inkml:trace contextRef="#ctx0" brushRef="#br0">16800 9639 11107,'-18'-4'2562,"3"1"-692,7-1-1179,3 4 0,8-1 82,5-3 126,-1 2-493,15-8 0,-3 8-265,7-6-98,4 1 0,4-1-1848,0 0 0,4 2 1030,0-2 1,5-1-1728,-1 6 0,1-2 280,-1 1 1999,3 2 1,-5-8-1,6 4 1</inkml:trace>
  <inkml:trace contextRef="#ctx0" brushRef="#br0">17440 9319 8179,'-12'-11'349,"-3"0"43,0-1 1,0 5-60,3-1-322,1 0 0,1 1 2013,2-1-1377,-2 6 0,9 2-152,-3 7 1,2 5-126,2 3 0,-1 3 123,-3 4 0,3 5-180,-3 0 1,2 3-131,-2-3 0,3 3 34,-3-3 1,-1 5-145,1-2 1,-5-2-7,1-1 0,3-3 146,2-1 1,-2-2-1068,1-2 431,0-7-323,4-7 1,1-7 341,3-1 1,4-9 157,7-7 0,-1-2 169,5-2 1,-1 0 202,1 0 0,2 0 84,-2 0 0,2 1-169,-2-1 0,2 4 764,-2 0 0,-1 5-311,1-2 0,-4 3 422,4-3 0,0 7-299,4-2 1,-4 3-386,0 1 0,0 0-82,4 4 0,0 1-180,0-1 1,-4 1-151,0 2 0,-1 2 220,1 1 1,-3 4-42,-4 4 0,-1 2-64,0 2 1,0 2 244,-4 2 1,-2 2 45,-5-2 1,-1 3 193,-3 1 0,-2-1-225,-6 1 1,-4-5-33,-3-3 1,-3-2-505,-1-2 0,-3-3 232,-1 0 1,-3-7-322,3-1 0,-1-5 230,1-7 0,2-5-1541,-5-6 1,8-1 354,-1-7 1,9 1 27,3-5 1,5 2 264,6 3 0,1 3 1093,3 8 0,7-2 0,7 3 0</inkml:trace>
  <inkml:trace contextRef="#ctx0" brushRef="#br0">18616 7880 8179,'-1'-34'0,"-2"1"0,-1 3 1576,-4 2 0,5 6-705,-5 3 1,5 8 2727,-5 7-2310,0-2 1,-3 11-4,-1 2 0,5 10-665,-1 9 0,2 10-238,-2 10 0,-1 4-223,6 8 0,-5 0-202,4 3 1,0-27-1,-1 0-61,2 4 1,-1 0-150,-1 2 1,0-1-1,-1 2 1,0-1 362,1 2 1,-1 0-1400,-3-2 1,1 1 1121,2 7 0,0-1 0,-3-8 0,1-1-1347,2 0 0,1 0 806,1-4 0,1-2 0,-6 17-939,6-7 1,-1-5 71,4-14 1105,0-3 0,0-15-15,0-5 0,-2-6-19,-1-9 1,0-4-63,-4-8 1,-2-9-94,-7-9 0,2-7 1129,-5-9 1,2 1-472,7 28 0,1-1 0,-2 2 0,0-1 517,1 0 1,1-1 0,-1 1 0,0-1-189,-9-24 1,2 9 2313,6 14 1,3 11 245,1 12-1534,4 4 0,6 12-668,12 3 0,5 2 41,14 2 1,3-1-842,9 0 1,5 0-1024,2-4 1,8-1 530,-29-3 0,0-2 0,2 0 1,0 0 604,0 1 0,0-1 0,2-1 0,1-2 0,-1 0 0,0 0 0,0 1 0,-1 0 0,0 0 0,0 0 0</inkml:trace>
  <inkml:trace contextRef="#ctx0" brushRef="#br0">18799 8623 8179,'-5'-12'0,"-2"1"0,-4-1 2406,-1 1 1,2 0 1808,3-1 686,2 6-3536,5-4 0,1 8-733,3-1 0,2 6-48,5 5 1,6 2-156,2 2 0,3 0-1364,0 4 1,1-2 663,0 5 1,1-4-1173,3 4 0,-3 0-15,3 4 0,-3 1-2750,-1 2 2967,-1-1-1531,1 2 1920,-5-4 0,0 0 168,-3 0 0,-4 0 73,1 0 0,-2-6 10,-6-1-181,0-9 553,-4-2 0,-2-5 229,-1 0 386,-4-5-386,-4-6 0,-1-7 0,1-5 0</inkml:trace>
  <inkml:trace contextRef="#ctx0" brushRef="#br0">19073 8691 8179,'1'-23'0,"3"1"0,-2-5 211,6 0 0,3 1 358,5 3 1,3 0 690,-4 0 1,4 2-238,-4 2 0,0 2-444,-3 6 0,-4 4 809,-1 3-932,-4 3 0,-3 4-2,-8 4 1,-11 6-110,-4 10 0,-7 5-255,-1 2 1,-6 3-151,-1 1 1,0 2-371,4 2 0,-4-2-922,0 2 0,6-3 708,9-1 1,6-6-1610,5-5 1,7-1 1121,5-7 1,10-5-327,9-6 1457,8-3 0,-3-1 0,4 0 0</inkml:trace>
  <inkml:trace contextRef="#ctx0" brushRef="#br0">19256 8463 8179,'0'-12'1299,"0"1"0,-4 0 4760,0-1-3237,0 6 92,4 1-2256,0 5 0,5 6-230,3 6 0,-1-1-1666,5 4 0,-3 3 808,6 1 1,-1 3-2003,1 0 0,2-3 460,2 0 1,2-1-503,-2 1 1,3-1 2473,1-3 0,5-2 0,1 3 0</inkml:trace>
  <inkml:trace contextRef="#ctx0" brushRef="#br0">19644 8509 8179,'0'-12'0,"-4"1"712,0-1 1,0 0-189,4-4 1,0 4 233,0-4 0,0 4-291,0 0 0,0 1 29,0-1 1,4 5-76,0-1-673,5 6 230,-8-3 0,4 7-75,-5 6 1,-5 1-480,-2 10 1,-7 1 291,-2 7 0,-4-2-278,1 6 0,-2-2 139,-2 1 0,1 2-410,3-5 1,1-1 225,3-3 1,6-5 89,-2-3 0,7-6 66,0-1 413,3-6 1,6 3 582,3-5 1,-2-4-476,2 1 1,-5-5 3444,5 4-1670,-6 0-455,9 4 0,-10 7 40,3 4 0,-3 2 493,-1 6 0,0 4-867,0 3 0,0 11 157,0 1 0,-4 7-1499,0 4 0,1-1 86,3 6 0,0-1-2348,0 4 1,0-10 1564,0-5 0,8-7 983,4-4 0,-1-7 0,1-8 0,4-3 0,5-4 0</inkml:trace>
  <inkml:trace contextRef="#ctx0" brushRef="#br0">20569 7926 8179,'-24'0'0,"-3"0"2536,-2 5-1637,0 2 1,-3 9 39,5 3 889,1 8-1170,-2 7 1,8 3 851,-3 5-2132,8-1 1014,-2 5 1,11-1-892,2-4 75,8-1-71,7-11 0,8-1-480,8-5 0,1-5 786,2-3-1325,3-8 732,-4-2 0,4-5-370,-2 0 1152,2 0 0,-5 0 0,5 0 0,-2 0 0,1 0 0,-1 0 0</inkml:trace>
  <inkml:trace contextRef="#ctx0" brushRef="#br0">20786 8189 8179,'0'-17'0,"0"-2"0,0 3 0,1-3 3190,3 7-1473,-3-2-736,4 13 1143,-5-9-1323,5 9 1,2-3-264,4 8 0,2 2-235,2 5 1,-1 5 123,5-1 69,0 5-188,4-2 1,0 5-1773,0 0 1090,0 5 1,-1-4 313,1 2-434,0-2-204,0-1 581,-5 0-1134,3-5 665,-8 3 1,6-4-155,-8 2-117,3-3 107,-7-9 92,-1 3-52,-1-9-6,-5 4-60,0-5 562,-5 0 1,-1-5-452,-6-2 122,1-9 298,-6 4-792,5-5 732,-5 1 0,10-2 305,-1-5 0,5 5 0,-7-3 0,9 3 0,-3-5 0,3 5 0,1-3 0,1 3 179,3-5-69,-3 0-119,9 0 0,1 2 1931,4 2-1236,5-3 0,-6 5 663,5-6-907,-5 0 0,6 5 238,-4 3-12,-1 2 47,-9 7-212,-1 1 376,-5 5-498,-5 10 1,-10 4-75,-8 13 0,-12 3-119,-4 8 0,0 3-2458,-3 4 2151,21-19 1,0-1 120,-2-2 0,1 1-1306,1 4 1,1 0 639,0-2 0,1 0 0,-8 25 47,8-6-1953,8-9 2570,16-8 0,2-8 0,9-5 0,1-5 0</inkml:trace>
  <inkml:trace contextRef="#ctx0" brushRef="#br0">21414 8394 8179,'-15'8'3398,"0"0"-1515,-6 4-1207,9 1 0,-9 9 486,6-3-619,-5 2-587,2 2-1951,-5 5 1459,0-4 1,2 4 352,2-5 183,7-5 0,2-2 0,4-5 0</inkml:trace>
  <inkml:trace contextRef="#ctx0" brushRef="#br0">21928 8177 8179,'-11'-17'0,"0"-4"3010,4 6-1413,-3 0-385,3 8 1492,1-3-1458,-4 4-574,4 0 16,-1 1-215,2 5-613,5 0 210,0 5 0,0 1 200,0 5-336,0 6 133,0-4 0,0 8-67,0-2 70,-5 3 26,4 6 0,-6-7-741,4 6 204,1-11 156,-8 11-1200,9-9 965,-4 5 0,5-6 45,0-1-531,0-4 549,0-5 0,1-2-233,3-5-349,7 0 607,2-10 1,7 1-259,-4-10 1,4 0 225,-1-4 0,-3 0 78,0 0 141,-4 5-61,0 2 1096,-6-1-650,4 5 0,-8-1 722,1 5 102,4 1 0,-5 0-443,6 4 786,-6 1-700,9 2 0,-9 2 749,6 1 0,-1 5-648,5 7 0,-2 3 309,-3 5 1,4 5-56,-4 2-791,-2 8-112,0 3 0,-5 6 56,0 2 1,0 3-217,0 5 1,-5-4 216,-2-4 0,-3 0-25,-2-3 0,-3 1-636,0-9 293,-6-5 122,9-10 0,-10-8-652,3-7 1,-3-3-18,0-5-1406,-1-5 1370,0-1 1,0-11-185,0-2 1,0-9-342,1-6 0,5-2 335,6-6 1,4-5 1024,7-6 0,3-8 0,0 29 0,1 0 0,3-2 0,2 0 0,1 0 0,0 0 0</inkml:trace>
  <inkml:trace contextRef="#ctx0" brushRef="#br0">22442 7823 8179,'11'7'0,"-3"3"4768,0-3-2262,-1 9-1616,5 6 1,-2 9 1608,-3 7-1268,4 8-1915,-10 6 2979,4 10-1746,-5-4 1,-4-24 0,-1 0-261,0-2 1,-1 0 0,-4 0 0,-1 0-220,0 0 0,-1 0 0,-10 23 297,-5-2-3426,-2-5 2225,5-7 0,-4-7-5798,5-7 2952,0-13 3680,-5-4 0,4-6 0,-3 0 0,3 0 0</inkml:trace>
  <inkml:trace contextRef="#ctx0" brushRef="#br0">22979 8588 7804,'6'-16'232,"-2"-1"201,-8-2 1,2 3 632,-6 5 0,-5 0-417,-6 4 0,-4 2 65,-3 5 1,-3 2-202,-6 6 1,-3 5 29,0 9 0,-2 5 169,5 0 1,5 1-271,11-2 1,4-2-521,7 3 0,-1-3 18,5-1 1,0-5-42,4-3 1,6-2 58,1-2 0,5-5-292,3-2 1,4-3-81,7-1 1,0-6-457,4-5 1,5-7 214,3-9 0,0 2 205,-4-6 0,4-4-295,0-7 0,-17 18 0,0-1 392,-2-2 0,0 0 0,0-1 0,0-2-58,-1-2 0,-2-1 0,0 1 0,-2-2 192,0-4 0,-2 0 0,-2 3 0,-2 0 10,-2 1 0,-1 0 0,6-25 225,-8 10 1,1 3-48,-4 4 0,0 8 1448,0 7-425,0 8-240,0 3 0,-1 10 274,-3 2 0,-2 9 838,-6 6 1,0 11-615,-4 8 1,0 13 451,-3 7 1,-4 6-1354,12-26 1,-1 1 0,1 2 0,-1 2 68,-1 3 0,0 0 0,1-1 0,1 0-373,1-1 1,1 0-1,0-1 1,1 0 26,2-1 1,1 1 0,-1 28-489,2-2 0,5-13-454,7-6 1,4-12-847,11-7 1,0-5 106,0-7 1,-4 0-3185,0-4 4793,-5-2 0,2-10 0,-4-1 0</inkml:trace>
  <inkml:trace contextRef="#ctx0" brushRef="#br0">23436 8520 7912,'-12'-29'2027,"5"1"-1439,-1 5 0,0 5 432,-3 3 0,1 6-218,2 2 1,-6 4-15,3-1 0,-3 3-195,2 1 1,1 1 68,0 3 0,-1 2-892,1 6 1,3 4 200,0 3 0,6-1-235,-2 1 1,3 0 251,1 4 1,0-4-607,0 0 1,5-4 79,3 4 0,-2-3-2,2 3 1,-1-5 89,5 1 1,-1-6 43,0-2 1,2-4 60,2 1 1,-1-3-190,5-1 1,-3-1-120,3-3 1,-2-3 262,2-4 0,-2-4 123,-6 0 1,1-4 264,-1 3 0,1-3 331,-1 4 1,-1-5-145,-2 1 0,2 1 128,-2-1 0,2 5 1082,1-1 0,-3 2-582,-1 2 0,1 0 399,3 4 0,1 2-589,-1 5 1,-1 2 397,-2 6 0,1 10-497,-5 12 1,-1 9-331,-3 7 1,0 10-204,0 9 0,-2-29 0,-1 0-337,0 2 0,-1 0 0,-2 5 0,0 0 253,-1 1 0,-1 0 1,0 2-1,-2-1 115,-1-2 1,0-2 0,-1-1 0,1-1-326,-1-2 1,1-2 0,0-3-1,0-2-89,-8 24 0,3-15-298,4-16 0,1-10 238,-1-10 1,0-4 331,-3-7 1,2-4-146,-2-11 0,-2-6-61,2-6 0,1-5-80,6-10 1,3-3-103,5-8 0,7 1-28,-2 28 0,1 0 0,12-25-256,8 3 792,4 9 0,5 8 0,3 3 0,4 4 0,3 5 0</inkml:trace>
  <inkml:trace contextRef="#ctx0" brushRef="#br0">15235 10633 7810,'-11'-4'3561,"0"0"-2358,4 0 1,1 4 1291,2 0-1028,3 0-934,-4 0 1,10 4-63,2 0 0,7 4-1180,2-5 1,5 5 468,2-4 0,1 3-505,7-3 0,-1 0 572,4-4 1,1 0-2314,-1 0 1,0 0 2485,0 0 0,1-5 0,-1-1 0</inkml:trace>
  <inkml:trace contextRef="#ctx0" brushRef="#br0">15235 10884 7810,'-22'0'0,"-1"0"1552,5 5 0,7-2 2030,7 4 0,9-3-1280,6 4 1,6-1-1333,6 5 0,5-5-1747,2 1 0,8-5 530,4 0 0,6-1-2555,2-2 1,3-2-605,-4-1 3406,1-4 0,-4-4 0,-1-1 0</inkml:trace>
  <inkml:trace contextRef="#ctx0" brushRef="#br0">6654 14252 7810,'-17'0'0,"-2"0"936,-2 0-553,-2 0 1,6 5 200,1 2-192,4-2-211,0 5 1,6-3-65,2 4 90,3 0-51,1-4 0,1 3-49,3-3 100,7 4 1,2-5-417,9 4 208,-5-9 1,6 8 259,0-5-283,5 5-59,-4-8 0,7 4 61,-4-5-202,-1 5 134,2-4 0,-4 4-142,3-5 65,-3 0 133,3 0 52,-3-5-26,4 4 1,-5-8-27,0 5 223,-1-4-187,1 1 0,0 0 28,0-1 0,-2 4 8,-2-3 0,1 4-15,-4-1-39,-1 3 41,-4 1 1,-1 1-95,-2 3 88,-3 3 6,0-1-143,-4 4 126,4-4 4,-5 6-21,0-6-223,0 4 104,0-4 0,0 2 83,0 0-87,0-1 102,0-1 0,0 5-75,0-4 34,0 3 38,0-3 0,-4 3 51,1-3-65,-1 8-16,-1-2 30,4 4-14,-10-1 8,10-3 1,-9 8 1,5-7-10,-3 5 1,-2-4-16,3 4-174,2-5 165,0 2-125,0-4-22,3-1 246,-3-5-105,5 0 13,5-6 376,-3 0-204,8-6 1,-4 3-71,5-9 367,1 3-239,-1-7 1,2 3-24,2-2 281,-2 3-219,3-5 1,-1 2 82,0 0 0,4-2-99,-4 2 1,2 3-216,-2-4-83,-2 4 176,3 5 0,-1-3-52,0 3 0,1-2 149,-5 1-265,5-2 65,-3 9 0,5-8 139,-3 5 20,-2-5-90,8 8 0,-7-5 23,5 2 323,-5 3-216,7-4 0,-3 4 261,5-3-81,-1 2-278,1-3 1,0 5 53,0 0 0,1 0 11,2 0 1,-2 4 3,3 0 0,-2 5 1,2-2 1,0 0-19,4 0 1,0 1-131,-4 3 148,4-4-57,-7 3 0,9-9-95,-2 3 81,-4-3 19,6-1 1,-4 0 97,6 0-80,-1 0-52,-5 0 1,2-4 18,-4 0 0,1-3-90,-2 3 0,-2-5-175,3 2 0,-5 0 159,-3 0-218,3-1 153,-9-3 1,3-1-54,-5 1 1,1-4 99,-1 0 1,-1-6-216,-2 3 1,-3-4-137,-5-1-821,0-5 746,0-1 1,0-6-103,0-3 0,0 1-208,0-4 1,-4-3 791,0-2 0,-5-7 0,3 6 0</inkml:trace>
  <inkml:trace contextRef="#ctx0" brushRef="#br0">9281 14263 7940,'-6'-11'-592,"-4"-1"473,9 1 0,-4 3 66,5 1-598,0-1 441,0-3 0,0-1 210,0 1 0,5 0 0,-4-1 0,8 1 0,-5-1 0,4 1 0,-1 0 0,4-1 0</inkml:trace>
  <inkml:trace contextRef="#ctx0" brushRef="#br0">9133 13990 7926,'-11'0'65,"0"0"22,-1 0 0,1 0 234,0 0-102,-1 0 186,1 0-148,-1 0 0,1 0 127,0 0 147,4 0-247,-3 5 0,9-2 137,-3 4-157,3-4-66,1 7 1,0-8 1,0 6-116,0-6 84,0 8 1,5-4-116,3 1 0,7 3 0,-3-8-108,10 3 51,-9-5 1,8 0-47,-2 0 0,2 0-147,2 0 0,0 0 52,0 0-283,-1 0 236,1 0 1,0 0-121,0 0 128,-1-5 135,1 3 1,0-3-5,0 5 0,-1 0 17,1 0 0,-4 5 9,0 3 1,-5-2-67,1 2 261,3-1-77,-6 5 1,6-2-87,-3-3 279,-2 3-154,3-8 0,0 3 38,-1-5-170,5 0 39,-2 0 0,-1 0 28,-1 0-26,1 0 23,-4 0-180,3 0 181,-4 0-10,-1 0-212,0 0 171,-4 0 1,-2 5-11,-5 2-42,0 4 38,0 0 1,-1 4 8,-3 0-163,2 5 150,-8-7 1,8 9-160,-6-3 1,6 2 127,-8-3 113,8 3-99,-8-3 0,8 5 43,-6-1 0,4 0 12,-3-3 1,3 2-62,-4-2-57,1-2 75,0 4 1,-1-3-45,4 5 41,-5-6 13,8 0 1,-6-2 32,4 0-41,1 0 1,-3-8-105,5 3 75,-5-9-64,4 4 47,-4-5 1,5-6 14,0-6-73,0 1 91,0-11 1,4 9-46,-1-6 0,6 0 21,-1-4 1,1 0 123,-2 0 0,3 4-134,-2 0-16,2 6 47,2-9 1,-1 8-23,0-5 244,1 5-96,-1-2 0,0 5-110,1-1 329,-1 1-185,6-6 0,-4 9 25,6-4-105,0 3-13,4 3 0,-4-4 317,0 2-265,0 3-31,4 0 319,0 5-185,-6 0 1,5-4 64,-3 1-275,2-1 98,-3 4 0,3 0 85,-2 0-206,3-5 36,0 3 1,1-4-82,0 2-63,0 3 206,-1-4 1,2 5 112,3 0 1,-4-4-99,0 0 1,-1 1-2,-3 3 1,4 1 2,4 3 509,-9 2-358,9 0 1,-9 4 136,4-2 47,1-3-168,0 5 1,0-5-245,-1 3 203,1 2-24,0-9 1,3 4-83,1-5-91,0 0 163,-10 0-176,5 0 43,-5-5 0,6-1 80,0-5-26,-5-6-40,-2 4 1,-1-8 69,0 2-170,1-2 42,-5-2 0,0 0-633,1 0 320,-1-4 199,0 2 1,5-6-1867,-1 4 982,0 1 116,-4 3-1723,6 0 1670,-5 1 1,9-4 940,-6 4 0,5-8 0,-4 8 0,1-2 0,-2 0 0,0 1 0</inkml:trace>
  <inkml:trace contextRef="#ctx0" brushRef="#br0">22430 921 7996,'0'-22'457,"-5"0"75,-3 3 1,2 3 86,-2 4-281,1 6 1,-3 11-483,2 10 0,-2 16 50,2 6 1,3 13-497,1 7 0,2-24 0,-1 1-784,1 3 0,1 1 1374,-1 4 0,0 0 0,-1 5 0,1 2 0,-1 3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23219 1690 8322,'-12'18'-217,"-3"-1"-49,0-6 0,-4 0 266,3 1 0,1 4 0,4 2 0</inkml:trace>
  <inkml:trace contextRef="#ctx0" brushRef="#br1">9970 9285 12300,'-6'0'3591,"-4"0"-2922,9 0 1059,-4 0-1211,5 0 1,5 0-151,2 0 0,3-4-85,2 1 1,4-1-454,3 4 0,3 0 90,1 0 0,3-2-5,1-1 1,9 1-421,-2-1 0,3-2-810,-3 1 0,0-4-1034,0 4 1,1-5 422,-1 2 1927,-5-3 0,4-7 0,-4-1 0</inkml:trace>
  <inkml:trace contextRef="#ctx0" brushRef="#br1">10245 9308 8245,'-7'0'1420,"-3"-5"-930,9 4 846,-9-4-557,8 5-342,-3-5 267,5 3 12,0-3 1401,0 5 0,2 5-1669,1 3 0,-1 6 52,1 1 0,-1 9-125,-2-1 1,0 9-158,0 2 0,-4 5 22,0 7 1,-5 3-117,2 1 1,0 1-184,0-2 1,3-1 340,-4 6 1,4-2-301,-3 1 0,3-2 59,-4-5 1,1 0-125,-5 4 1,5 1 43,-1 2 1,0-3 4,-3-9 0,3 3 116,1-6 0,0 0-156,0-4 1,-2-1-6,5-3 1,-3 2 121,3-5 1,-4 3-47,4-3 0,-1 0 35,1-5 1,3 1 30,-3 0 1,3 4-120,1-1 1,0 2-206,0-1 1,0-2-45,0 6 1,-4-1 110,0 4 0,1 2-38,3 2 0,0-2 103,0 2 0,0-3 184,0-1 0,-2-8-122,-1-3 1,1-4 18,-1 0 1,1 1 0,2-5 93,0-1 1,0 0-63,0 1 1,0-2 255,0 2-261,0-2 1,0-5-293,0-1 202,0 1-254,0 3 323,0-4-51,0-2-1,0-5 1,0 5 76,0 2 0,0 4-286,0 0 149,0 5 0,-1-2 135,-3 5 0,3-5-62,-3 2 0,3-4-958,1 0 368,0-1-402,0-4 1,1-2 453,3-5 1,1-7-385,3-4 0,3-11 3,0-8 1000,1-8 0,4-8 0,-4-6 0</inkml:trace>
  <inkml:trace contextRef="#ctx0" brushRef="#br1">9970 9308 8245,'-11'0'0,"0"0"0,3 0 0,0 0 1145,1 0-248,0 5 1201,-3-4-710,4 4 10,0 1 1,0-4 17,6 6-520,0-6 0,6 7-317,1-5 1,8 0-416,4-4 1,3 1 86,1 3 1,1-3-161,3 3 0,-2-3 96,5-1 1,-4 0-702,0 0 1,-1 0-883,-3 0 0,5-1 699,0-3 1,-2 3-1770,-6-3 0,1-1 311,-4 1 2155,-1 0 0,-9 4 0,-1 0 0</inkml:trace>
  <inkml:trace contextRef="#ctx0" brushRef="#br1">10153 10050 8245,'-11'5'1803,"1"-2"-1248,2 5 1,2-5 215,2 5 1,3 0-272,-3 3 1,2 2 340,2 2 1,0 7-327,0 4 0,0 6-42,0-2 1,4 8-370,0 4 1,0 3 92,-4 0 0,0 6-286,0 2 0,0 6 356,0 6 0,0-6-75,0 6 0,0-5 42,0-3 1,0 0-193,0 0 0,0-10-5,0-5 1,0-5-104,0-3 1,0-5-28,0-2 0,0-5 63,0-3 1,1 2-40,3-6 0,-3 5 126,3-1 0,-1-3-87,0-5 1,-1 0 529,1-3-762,-1-3 272,-2 5-1541,0-8-1553,0 3 947,0-5 1,0 5 0,0 1 0</inkml:trace>
  <inkml:trace contextRef="#ctx0" brushRef="#br1">9868 11524 11244,'-7'6'3553,"2"-1"-2934,5-5 1728,0 0 0,5 0-1360,3 0 401,7 0-860,3 0 1,9 0-155,-1 0-102,6 0-55,-3 0-966,0 0 711,4 0 0,-4 0 123,6 0-759,-6 0 1,3 0 286,-6 0 112,1 0 1,-5 0-424,-3 0 0,1 0-1017,-5 0-246,0 0 1336,-8 0-2018,3 0 1695,-9 0 1,4-5 1028,-5-3 0,-5-2 0,-1-1 0</inkml:trace>
  <inkml:trace contextRef="#ctx0" brushRef="#br1">16457 10450 7903,'0'-34'1412,"-3"0"-848,-1-1-458,0 6 0,4 1-71,0 5 0,0 2-35,0 2 0,0 2 0,0 6 0,0 4 0,0 2 0,0 8 0,0 5 0,0 0 0,0 11 0,0 6 0,0 5 7250,0 3-4127,0 1-2540,0 6-270,0-5 1,0 11 130,0 0-2446,0-6 1303,0 10 0,-1-14-183,-3 6-1417,3 0 1062,-4 4 1,1-6-1355,0-1 2074,-5-9 1,8-7-1966,-3-8 1848,3-2 1,2-7 633,3-2 0,-2-7 0,6 0 0,-5-6 0,2 7 0,-7-3 305,-1 5 0,-4 0 49,-4 0 1,-1 5 623,1 3 1,3 6 987,1 1 1,3 6-1014,-4-2 0,6 3-150,-2 5 1,3 1-308,1 2 1,5 8 200,2 1 0,2 0-345,-1 3 0,2 3-387,-2 5 1,1 8 54,-2-1 1,-2 3-178,-5-3 0,0 4 286,0 0 0,-1-27 0,-2-1 88,0 28 0,-6 1-800,1-12 0,-2-1 422,-1-3 1,0 2-360,4-2 1,-2-8 263,5-11 1,0-3-2925,4-1 1539,0-6 1641,0-5 0,5-7 0,2-5 0</inkml:trace>
  <inkml:trace contextRef="#ctx0" brushRef="#br1">19530 12083 7903,'0'-6'2227,"0"-4"-645,0 9 760,0-5-1268,0 6 1,0 6-496,0 1 1,-2 3 42,-1 2-765,1 4 171,-8 2 0,4 6 208,-6 3-2325,1-3 1558,0 9 0,-1-5 531,1 2 0,-6 3 0,-1-4 0</inkml:trace>
  <inkml:trace contextRef="#ctx0" brushRef="#br1">20341 11832 7903,'-12'-5'2437,"6"4"-671,-4-4-885,3 5 720,-4 0-1006,5 5 1,-3 5 130,5 5 787,0 5-946,-1-2 1,4 10-464,-3 2-24,3 3-14,1 2 1,0 0-478,0 3 259,5-2-404,1 3-1705,0-5 1576,5 1 1,-4-2-451,8-3 0,-2-3-883,2-8 1,-1 1 870,1-5 1147,-2-4 0,9-1 0,-4-4 0</inkml:trace>
  <inkml:trace contextRef="#ctx0" brushRef="#br1">20912 11718 8139,'-12'0'1772,"1"0"-1266,4 5-144,-3 1 381,-1 6-403,-2-6 0,-3 4 103,4-2-656,1 2 228,-1 1 0,2-3 3,3 0 1,-2-5-158,5 5 0,-4-4-2563,5 3 2702,-1-4 0,-6 7 0,-3-4 0</inkml:trace>
  <inkml:trace contextRef="#ctx0" brushRef="#br1">21014 11832 7903,'0'-11'-1761,"0"-1"1355,0 1 2680,0-1-1469,0 1 1,0 3 699,0 1-635,-5 4 0,3-6 136,-6 5-518,6 1 108,-3 3-623,-1 0 40,5 0-33,-9 0 1,8 0 35,-6 0 1,4 0 282,-4 0-641,1 0 312,-5 5 1,-3 1 38,0 5-104,0 1 15,-2-1 0,-1 5 697,-4-1-246,-1 5-213,0-2 0,0 1 1550,0 0-836,0-5-261,6 7 222,0-8-479,6-1 1,1-2 79,2-3 0,3 0-31,5 0 0,1-3-4,3 4-803,7-6 399,7 3 1,5-5-1146,0 0 668,5 0 415,1 0 1,5 2-2463,0 1 1236,6-1-280,-5 3-802,5-5 1538,-6 0 1,-4 1-116,1 3 0,-6-2-250,2 6 0,-8-4 439,-4 3 763,-7 1 0,-8-2 0,-7-1 0</inkml:trace>
  <inkml:trace contextRef="#ctx0" brushRef="#br1">20820 12186 7903,'-23'0'0,"6"0"0,-4 0 3443,6 0-1612,5 0-471,5 0 1311,5 0-1396,0 5-530,10 1-349,-2 6-220,13-6 0,-3 4 177,5-2-3246,5-3 2061,-4 5 1,10-5 314,0 3 517,1 2 0,4-4 0,-5 6 0</inkml:trace>
  <inkml:trace contextRef="#ctx0" brushRef="#br1">21471 11832 7903,'0'-11'-475,"-5"-6"0,4 8 256,-3-2 6948,3 7-4549,1-6 1,1 9 2106,3-3-2493,2 2-1125,6 2 1,0 2-201,4 2 1,-2 2-365,5 5 1,-4 5-233,4-1 0,0 9-408,4-1 0,0 7-704,-1 1 1,1-1 917,0 4-3656,-5-2 2661,3 7 0,-8-4-1350,2-1 1510,-2 5 686,-2-3 0,-4-1-537,-3-4 0,1-11 417,-2-1 1,0-10 145,-7-5 1,2-3 5,-6-1-201,6-5 845,-4-6 0,3-2-206,-1-2 0,-5-3 0,3 0 0</inkml:trace>
  <inkml:trace contextRef="#ctx0" brushRef="#br1">21848 11775 7903,'6'-23'406,"-2"0"0,-2 2 602,-2 2 1,0 2 1843,0 6-2103,0 4 0,-6 4 2034,-1 6-1394,-3 9-585,-7 6-382,5 9-233,-15 3 1,3 13 136,-11 2-3853,1 4 3022,-5 1 0,3 1 176,17-24 1,0 0 0,-15 26-2237,4-8 2565,7-1 0,6-10 0,6 0 0</inkml:trace>
  <inkml:trace contextRef="#ctx0" brushRef="#br1">22316 11843 7903,'7'-19'0,"-3"0"0,-3 5 1257,-1-1-253,0 2-561,0 2 0,-1 1 195,-3 2-58,-3 3-397,-4 5 1,0 1-110,-1 3 1,4-1-167,1 4 1,1 1 128,-2 3 1,-2 1-89,2-1 0,-6 2 202,-1 2 0,-2 2 353,2 2 1,-3 2-121,-4-2 0,3 3 143,0 1 0,-2 0 100,-5-1 598,2 1-748,1-5 1,2 2 719,6-4 1,0-1 76,3-4-782,6 1 0,6-2-215,8-3 0,3 2-275,4-5 0,7 0 100,5-4 1,4 0-45,0 0 1,3 0-1086,4 0 0,1 0 525,3 0 0,-1 4-2256,-3 0 0,-1 1 379,5-2 2379,-11-1 0,7 8 0,-8-4 0</inkml:trace>
  <inkml:trace contextRef="#ctx0" brushRef="#br1">22705 11832 7791,'-12'-11'0,"1"3"2993,-1 0-892,6 6 51,-4-3 608,9 5 277,-4 0-2311,15 5 0,-3-3-1069,9 6 1,1 0-199,2 3 1,3-1-447,1-2 0,1 2 555,3-2 0,-5 2-363,1 1 0,-1 1-209,-7-1 1,0 2-295,-3 2 0,-7 1 831,-5 3 1,-7 7 222,-8-3 0,-4-2 642,-8-2 1,-2-1 285,-5 1 1,5-4 644,2-7 0,7-3 403,1-5 972,5 0-1856,-3 0 1,12-1 172,5-3 0,9 1-838,6-4 0,6 4-19,-2-1 0,2 3-1307,2 1 0,1 0-241,3 0 0,-2 5-1035,6 3 0,-5 2 746,5 1 0,-6 2 1673,2 2 0,-3 3 0,-1 5 0</inkml:trace>
  <inkml:trace contextRef="#ctx0" brushRef="#br1">15761 13659 8300,'-5'-22'1239,"-2"2"-674,-4 1 1,0 9 1534,-1-1-570,6 7-759,-4-1-309,8 5-101,-3 5 1,5 1-211,0 11 0,0-3-546,0 5 222,0 0 188,0 4-1,5 5-1459,2-4 1070,-1 9 0,4-4 225,-2 5-985,-3-5 602,5 4 1,-5-3-1673,3 4 1062,2 0 713,-4 0 1,2-1-153,-1-2 0,-4-3 582,1-5 0,-8-1 0,-2 1 0</inkml:trace>
  <inkml:trace contextRef="#ctx0" brushRef="#br1">15510 14242 7749,'-23'0'0,"-4"0"1536,0 0-668,1 0-282,8 0 560,1 0-700,6 0 0,5-1 211,2-3 765,13 2-864,3-8 0,13 4 49,1-5-179,9-1-410,5 1 0,7-1-469,3 1-964,2-1 1415,0 1 0,2 1-620,-4 2 410,-1-2 257,-3 9-3353,5-4 2458,-10 5 0,3 0-438,-14 0-780,-2 5 1408,-10 1 1,-3 9-111,-7 1 1039,-3-1 1,-10 6 0,-2 4 0</inkml:trace>
  <inkml:trace contextRef="#ctx0" brushRef="#br1">15852 14265 7749,'-13'-8'0,"-2"0"866,3 1-542,-5 0 1,6-1 138,-1 4 31,1 0 60,-1 4-201,1 0-19,0 0-183,-1 5 1,1 1 387,-1 6-338,1 4-50,-1 2 0,1 1 390,0 0 1,3-1-67,0 1 0,2 3 6,-2-3 0,0-3-67,4-1-33,-5 3 151,8-5-229,-5 3-283,6-4 53,6-1 0,0-5-381,5-2 0,2 1 248,2-1 1,2 0-687,2-4 1,6 0 78,-2 0-662,2 0 809,-2 0 0,4-4-5,0 0 0,3-5 40,-3 2 0,3 0 74,-3 0-378,-1-1 442,-3-3 0,0-2-609,0-2 683,-5 2 0,-6-7 1,-5 5-92,-2 1 0,-1 0 364,-4-1 0,0 2 0,-11 1 0,3 6 0,-11 2 683,-6 3-563,1-4 1,-4 5 159,6 0 1,0 0 459,3 0 0,1 0 2987,3 0-2794,2 0 1,-2 1 415,7 3 0,3-1-515,5 4 0,0 5-188,0 3 1,2 5-47,1-1-1450,4 8 656,-1-3 1,3 8 220,-5-6-2627,5 6 1859,-3-3 0,2 2-2063,-1-1 1120,-4 1 1626,2-2 0,0-1 1,1-6-1</inkml:trace>
  <inkml:trace contextRef="#ctx0" brushRef="#br1">11615 9399 7960,'-8'-16'82,"1"4"0,3 2-82,-4 6 370,1 1 0,-5 4-112,1 3 0,-1 6-171,1 5 1,0 4 203,-1-4 0,1 4-93,-1-3 1,-3 4 185,0-1 1,0-1-84,3 1 0,5-1-65,-1 1 1,4 2 144,-3-2-175,4 3-686,-2-4 407,10 3 1,5-4-776,5 2 438,6 2 206,-3-8 0,8 3-279,1-4 275,-1-6-2,2 4-491,2-8 404,-1 8 1,-1-9-272,-5 3 54,-1-3 200,-4 4 0,2-4-123,-4 3 26,-1 3 411,-4-6 0,-4 9 0,-4-2 0,-1 2 0,-2 1 0,-5 1 0,-2-1 0</inkml:trace>
  <inkml:trace contextRef="#ctx0" brushRef="#br1">11718 9970 7960,'-12'5'536,"6"-3"-313,-4 8-281,9-9 205,-10 9 1,10-3 196,-3 4-291,-2 1 85,5 4 0,-4-2 138,5 5-274,0 0 145,0 4 0,0 4 105,0-1 43,5 6-166,-4 2 0,8 7 21,-5 4-1233,5 1 1193,-8 5 1,4-3-32,-5 5-80,5 1 170,-4 3-259,4 0 70,-5 0 1,0-4 176,0 1-301,0-6 194,-5 8 0,0-9 8,-2 2-296,-4-2 149,5-6 0,-1-1-866,-1-2 697,0-2 219,-8-2-200,3-6 219,-8-5 0,7-4-139,-5 0-112,-1-5 117,3 2 0,-5-9 1054,3-3-2233,3-3 1198,-6-1 1,6-6 134,-3-6 0,-8-9 0,3-9 0</inkml:trace>
  <inkml:trace contextRef="#ctx0" brushRef="#br1">16526 14196 8005,'-23'-5'1237,"5"4"1745,3-3-2079,2 3-938,7 1 103,1 5 1,5-3 271,0 6-990,0-6 546,5 4 0,3-3-1300,7 1 1404,-2 0 0,8 1 0,-3 1 0</inkml:trace>
  <inkml:trace contextRef="#ctx0" brushRef="#br1">17006 13876 8005,'0'-17'0,"-4"-4"2891,0 6-1332,0 5-386,4 5 1343,0 5-1229,-5 10-558,4 3 1247,-9 15-1260,8 1 1,-6 10 61,4 3-1762,0 7 964,-1-2 1,4 8-355,-3-6 1,1 2-571,-1-1 0,3-3-690,-3 2 982,3-2 446,1-11 0,5-3-2449,3-11 1,2-4 2654,1-3 0,2 1 0,2-5 0,3-2 0</inkml:trace>
  <inkml:trace contextRef="#ctx0" brushRef="#br1">17177 12243 8005,'-15'-4'0,"0"1"2624,-1-1-1705,5 4 1,3 0 20,1 0 460,4 0-362,-2 0 791,20 0-1238,-1 0 1,20 0-189,1 0 1,4 0-198,7 0 1,1-4-771,2 0 0,-1-1 306,6 1 0,-1 3-1059,4-3 0,-5 3 683,-2 1 1,-5 0-1083,-3 0 1,0 0 659,-8 0 1,-3 5 335,-12 3 1,-3-2 152,-4 2 0,-2-1 567,-2 5 0,-3-6 0</inkml:trace>
  <inkml:trace contextRef="#ctx0" brushRef="#br1">17668 11775 8005,'-10'-23'974,"2"0"0,-9 5-675,1 3 1460,4 3-1128,-5 5 1,6 2 77,-1 5 280,1 5 1,1 2-460,2 4 0,3 5-267,5 3 1,1 4-871,3 4 1,2 0 486,6 7 1,-1-2-1416,1 6 1,-1-2 883,1 3 0,-2-3-1291,-3 6 0,2 0 1942,-5 4 0,5-1 0,-3 1 0</inkml:trace>
  <inkml:trace contextRef="#ctx0" brushRef="#br1">17588 12403 8005,'-18'0'-553,"-2"-4"-70,5 0 0,-4 1 345,4 3 293,-6 5 0,7 0 919,-5 2 1,4 4-358,-4-4 0,5 3 108,-1 2-380,2-1 1,2 1 91,-1-1 124,-4 0-241,3 6 1,-7-3 935,5 5-589,-1 0-142,5 4-441,0 0 35,4-1 1,-2-1 261,5 2 1026,1-3-812,3 3 0,0-3-252,0-5 1,1-1-277,3-6 1,6-2 370,5-2-1061,5-3 555,-2 4 1,6-5-528,3 0 493,-3 0 0,5-1-224,-2-3 1,1 2-427,2-6 0,2 1-514,-5-5 1,1 1 586,-2-1 0,0 5-930,4-1 1103,-5 0 0,2-3-153,-8 0 171,3 4 528,-5-3 0,1 5 0,-3-3 0,-2-2 0,-7 8 0,-2-6 0,-2 0 0,-2-3 0</inkml:trace>
  <inkml:trace contextRef="#ctx0" brushRef="#br1">17634 12506 8005,'-17'-18'0,"5"2"-68,-4 4 127,4 1 1,4-3 910,0 2 1,2-2-406,-1 7 1,0 2 859,3 1 0,3 5-648,-3 7 1,-2 2-152,-2 13 0,2 2-259,-2 9 0,2 7-305,-2 5 0,-2 4-579,3 8 1,2-1-324,1 0 1,3 0-265,1 0 0,0-2 13,0-6 775,5-5-2858,1-14 1587,5-8 1587,6-5 0,1-6 0,4 1 0</inkml:trace>
  <inkml:trace contextRef="#ctx0" brushRef="#br1">8109 7138 8005,'-17'0'-195,"5"-1"88,-4-3 1,8 1-780,0-4 279,0 4 430,2-7 0,0 4 177,2-6 0,3 5 2,-3-1 0,1 4-2,-1-3 0,2 0 143,-6 0 0,2 0-134,-2 4 0,-2 1-9,2-1 0,-7-4 0,-2 1 0</inkml:trace>
  <inkml:trace contextRef="#ctx0" brushRef="#br1">7652 6864 8005,'-5'-6'494,"4"-5"0,-4 10-324,-1-4 1,4 4 481,-6-3 1,5 3-227,-5-3 0,4 3 1123,-4 1-1040,6 0 0,-4 0 17,2 0-504,3 0 0,9 0-45,11 0 0,7 0-165,0 0 0,4 0-1168,4 0 1,9 0 60,3 0 1295,2-5 0,-2-7 0,-1-6 0</inkml:trace>
  <inkml:trace contextRef="#ctx0" brushRef="#br1">7858 6910 8005,'0'-12'-371,"0"1"110,0 4 202,-6-3 638,5 9-39,-4-4-219,0 0 118,-1 4-149,-1-4 1,-2 10-6,6 2 9,-6 3-142,8 2 1,-8 0 250,5 4-248,-5 1 0,8 6 142,-3 0 1,1 0-44,0 0 1,1 1-131,-2 3 1,3-2 94,1 5 0,0-3-213,0 4 1,0-5 61,0 5 1,0-5-107,0 5 0,0-5 37,0 5 0,0-3-56,0 6 1,0-6 43,0 6 0,0-6 66,0 3 0,0-1-66,0 4 1,0-3 52,0-1 0,1 2 138,3 6 0,-2 4-124,1 7 0,-1 0 131,-2 4 1,-4-5 143,0 2 1,-1-3-158,1-2 1,3-3-335,-3 0 1,3-6 122,1-2 1,0 0 5,0-4 0,0 2 72,0-1 0,4-3-170,-1-6 1,5 3-3,-4 1 0,0 2 102,-4 3 1,0 3 247,0 0 0,0 4-24,0 4 0,0 1-48,0-5 0,-4 5-42,0-1 0,-4 3-87,5 0 0,-1 0 60,4-3 0,-4 1 49,0-5 1,0 5-47,4-1 1,-3-3 38,-1-1 0,-1 2-6,1-2 1,3 5-7,-3-1 1,-1-2-149,1 2 0,-4 0 127,4 4 1,1-2-116,3-2 0,0 1 95,0-5 0,0 2-80,0-2 1,0-3 49,0 3 1,0-2-27,0-2 1,1 0 42,3 1 1,-3 3 0,3 0 0,-3 1-1,-1-1 1,0-1-6,0 5 0,0-2-39,0 2 1,0 4 34,0 0 0,0-1-46,0 5 0,0-4 38,0-5 0,4-1-25,0-6 1,5 0-62,-2 1 0,3 1-137,2-1 1,-5 5-72,1-6 1,-5-1 75,0-2 0,2-6 227,-1 2 0,0-7-79,-4-1 0,-4-1 79,0 1 1,-3 3-64,3-3 0,-4-2 113,5 3 1,-5-3-68,4 2 0,-3 3 49,3-3 0,-1-1-48,1 1 1,3-4-33,-3 4 1,3-1-111,1 1 1,0 1 116,0-5 1,0 6-91,0-2 0,1 6 67,3 2 1,-3 3-35,3-3 0,1 8-80,-1 0 0,3 1-166,-3-1 0,0-1 516,-4 0 1,0-1-78,0-2 0,0-1-75,0-7 0,-2 2-74,-1-6 1,1-1 45,-1 1 0,-2-1-26,1 1 1,-4 3 35,4-3 0,-1 2 75,1 2 1,3 0 134,-3 0 0,3-1-140,1 1 0,0 0-56,0 0 1,0 0-144,0 0 1,4 3 162,0 1 1,3 5-167,-3-2 1,1-3 91,-1-4 1,-3 0-153,3-4 1,-3-2-16,-1 2 0,0-5 89,0 2 0,0 0 244,0-1-200,0 6 1,0-7 58,0 5 0,0-4 13,0 4 1,0-1 31,0 1 0,0 1 162,0-5 0,0 4-103,0-4 63,0 1-139,5-5 1,-3 4-513,1 1 264,4 4 1,-6-6-40,3 5 1,-2-3 141,2 7 1,-2-3 69,1 7 1,-1-3-59,-2-1 1,0 0 170,0 0 1,0 0-107,0-1 0,0-3 214,0 0-201,0-5 0,0 7 130,0-6-87,0 0 1,1-3-181,3-1 1,-2 6-95,6 2 0,-6 6 388,2 2-43,3-1 0,-6-3-184,3 0-126,-3 5 73,-1-9 0,0 4 39,0-8-77,0-2 110,-5-2 0,4-1-108,-3-2 212,-3-3-138,6 0 216,-4-5 440,5 0-353,0 5-196,0-4 0,0 11 50,0-1 123,0 1-144,0 9 0,-4-4 186,0 2-192,1 2 0,3-3 6,0 5 1,0-5 13,0-3 0,0-2-624,0-2 211,0-5 128,0-1-986,0-5 779,0-10 1,0 0-52,0-13-770,-5 3 714,3-13 0,-7 4 530,6-5 0,-6-6 0,2 0 0</inkml:trace>
  <inkml:trace contextRef="#ctx0" brushRef="#br1">7595 13865 7927,'-12'5'177,"5"-2"45,-1 4 0,1-4-133,-5 1 1700,6-3-479,1-1 446,5 0 1,5 0-193,2 0-1053,4 0 0,5 0-170,3 0 0,3 0-353,1 0 1,-1-1-346,1-3 0,0 2 279,0-1 79,0 1-351,0-3 336,-1 4 1,0-8-328,-3 5 1,1-1-546,-4 1 0,-1 3-537,-4-3 937,1-2 0,0 3-699,4-4 0,-8 3 150,4-4 1035,-8 1 0,6-10 0,-4 0 0</inkml:trace>
  <inkml:trace contextRef="#ctx0" brushRef="#br1">16732 10530 8120,'-7'-8'1793,"3"1"0,3 3-661,1-4 1,5 6-514,3-2 0,2-1 69,1 1 0,6-1-261,2 1 0,6 3-228,2-3-123,5 3 1,-3 0-791,5-3 548,0 3 1,-1-4-315,-2 5 1,-2 1-502,-2 3 0,-4-3-614,-1 3 1,0-2 706,-7 2 1,-3-3-1338,-5 3 2225,1-3 0,-2-1 0,-6 0 0,-6 0 0</inkml:trace>
  <inkml:trace contextRef="#ctx0" brushRef="#br1">17029 10233 8120,'-23'-11'559,"0"-1"1,5 5 803,3-1 0,7 4-703,4-3 0,2 4 554,-2-1 1081,3 3-1650,-4 1 0,6 1-841,3 3 0,-3 4 188,3 7 1,1 3-699,-1 5 1,3 1 14,-3 2 1,4-2-599,-4 3 0,1 2-534,-2 2 1197,-1-3 1,4 5-251,-2-3-494,-3-2 997,9 0 0,-8-7 373,1-2 0,4 8 0,-1-3 0</inkml:trace>
  <inkml:trace contextRef="#ctx0" brushRef="#br1">17040 10610 8120,'-11'-11'0,"-1"3"57,1 0 0,3 6-105,0-2 1,5 3 1068,-5 1 1,4 0 45,-3 0-582,4 0-306,-7 0 0,7 0 179,-4 0 41,-1 5-220,2 1 0,-4 6 406,2-1 1,-2 0-125,-2 1 1,1 3 61,0 0 0,-1 4-123,1-3 0,-4 4 820,-1-1-742,1-3 0,5 5 511,2-6-489,-2 5-176,9-7 1,-4 3-267,5-4 16,0-6-188,0 4 1,4-7-106,-1 4 1,10-4 291,-1 1-348,2-3 199,2-1 0,2 0-86,5 0-1138,-1-5 760,1-1 1,0-2-1265,0 0 1198,0 6 0,-4-7-27,0 5 1,0-3-387,4 3 615,-5 0-709,3-1 646,-8 4 0,5-6-194,-3 3 1,-6 3-910,2-3 539,-7-2 1031,1 0 0,-5-1 0,-5-3 0,-1 4 0</inkml:trace>
  <inkml:trace contextRef="#ctx0" brushRef="#br1">17029 10736 8120,'-12'-7'0,"2"-3"0,2 3 2386,-2 1-1554,4-4 0,-1 8 1491,4-6-1233,-4 6-630,6-3 0,-5 5 2829,2 0-2237,3 0 0,-8 6 493,5 5 1,-1 6-223,1 6-858,3 10-35,-4-3-251,5 9 0,0-3 179,0 2-2476,0-2 1695,0 13 1,0-12-3301,0 5 1838,5-5 627,1-8 1,7-1-669,2-6 0,-1-5 825,5-6 1101,0-4 0,4-12 0,0-2 0</inkml:trace>
  <inkml:trace contextRef="#ctx0" brushRef="#br1">17405 10564 8120,'-11'0'9584,"0"0"-8144,4 0-530,2 0-760,5 0 208,0 5-4017,0-3 2650,0 8 0,1-9 1009,3 3 0,3-3 0,4-1 0</inkml:trace>
  <inkml:trace contextRef="#ctx0" brushRef="#br1">17725 10302 8120,'0'-12'781,"-1"1"97,-3-1 1,2 2 884,-6 3-890,5 2-119,-2-1 1102,5 5-908,5-4-295,-3 5-242,8 0-146,1 0 0,3 0 93,5 0-632,-5 0 291,8 5 0,-6-4 213,3 3-1266,3-2 816,-9-2 1,7 3-1597,-5 1 1208,0 0 1,-3 1-115,-1 3-752,-4-3 894,3 5 1,-9-4 19,3 6 381,-3-1 0,-2 4-179,-3 0 869,-2 6-485,-6-9 0,1 9 58,-1-6 0,0 4 157,-4-4 1,2 4 1893,-5-3-1067,5-1-581,-7 1 0,9-3 1580,1 2-1368,0-7 0,9 2 1328,-1-2-1460,1 2 1,4 0 313,1-3 0,8 2-347,4-5 0,5 4 125,-1-4-386,3 4 0,0-5 144,1 5-369,5-1 35,-4 5 1,0-5-220,-4 1 144,-1 0 1,-2 2-205,-1-3 201,-4 3 1,-5-3 0,-4 4 249,-1 1-235,-7 4 1,-7-2 59,-7 5-905,-2 0 577,-7-1 1,2 0-2562,-4-3 1887,-6-2 1,5 7-77,-4-5 1,5 0-1192,-1-3 1433,3 4 756,1-3 0,2 3 0,-3-4 0</inkml:trace>
  <inkml:trace contextRef="#ctx0" brushRef="#br1">19061 10747 8120,'0'-6'3554,"0"1"0,-1 6-2638,-3 3 1,2 3-258,-6 9-949,1-4 248,-10 10 0,3-3 253,-5 7-3352,0 4 1036,-4-1 2105,0 4 0,-5-4 0,-1 5 0</inkml:trace>
  <inkml:trace contextRef="#ctx0" brushRef="#br1">20329 10313 8120,'-16'-8'0,"-3"1"400,-3 4 1,0-2 604,3 5 0,-2 0-246,2 0 859,-3 5-1008,4 2 1,-2 5 1527,5 4-1096,-5 1-477,7 6 1,-2 4 415,7-1-586,3 6 56,5-3 1,0 2 254,0-1 0,5-6-56,3-1-656,7-5 63,3-7 0,5-4 361,-1-3-1029,6-3 524,2-11 1,0 1-1654,0-10 817,-4-5 654,7 0 0,-9-8-3332,3 5 1668,-8-5 982,-3 3 1,-10-1-102,-2-1 1,-9 6 345,-6-2-763,-6 8 906,-11 3 0,-1 6 563,-5 2 0,0 3 0,-1 5 0</inkml:trace>
  <inkml:trace contextRef="#ctx0" brushRef="#br1">21014 10187 8120,'0'-6'2266,"0"-4"-1537,0 9 144,0-10-89,0 10-159,0-4 162,-5 0-19,4 4-139,-4-4-331,5 0-119,-5 3 0,4-4 28,-3 2 31,-3 3 1,6-4 51,-9 5-111,4 0 0,-6 0 179,1 0 194,-6 0-241,0 5 1,-8 3 59,-1 7 1,-3 1 63,-6 3 1,5 3 243,-1-3-342,6 3-99,-3 0-235,10-4-1,2-1 237,10-6-1,1 0-950,5 1 574,5-1 1,6-4 115,8-4-1779,3 4 1224,6-6 1,2 4 16,8-5-1714,-2 0 1455,3 0 1,-1 0-1583,0 0 1044,0 0 729,1-5 1,-8 4-636,-1-3 798,-4 3 0,-8 1-411,-2 0 468,-10 0 408,-1 5 0,-15 1 0,-2 6 0</inkml:trace>
  <inkml:trace contextRef="#ctx0" brushRef="#br1">20866 10484 8120,'-28'5'0,"5"-2"2060,0 5-910,0-6-496,11 8 0,-1-7 897,5 4-845,6-4 1535,-3 2-1422,5-5 1,5 4 68,3 0-124,2 5-388,6-8 1,3 8-2064,8-6 807,-3 1 709,9 1 1,-4-3-1853,5 1 0,1-1 436,-1-2 0,4 0-1185,0 0 2772,0 0 0,-4 0 0,1 0 0</inkml:trace>
  <inkml:trace contextRef="#ctx0" brushRef="#br1">21505 10165 8120,'-11'0'694,"0"0"0,-1 0 2431,1 0 670,-1 0-1952,6 0-743,-4 0 2478,9 0-2356,-4 0 1,5 5-30,0 2-1378,5 3 234,6 2 1,2 4 202,2 3-1683,3 3 1088,-1 1 1,6 3-982,0 1 797,0 5-377,-5-3 1,2 5-2443,-5 1 1569,1-1 945,-5 0-1263,0-5 1336,1-1 0,-6-5-63,-2 0-403,-3-10 288,-1 2 232,0-14-1184,0 4 1889,0-15 0,0-8 0,0-11 0</inkml:trace>
  <inkml:trace contextRef="#ctx0" brushRef="#br1">21768 10267 8120,'0'-11'0,"-4"3"1340,1 1 0,-3 4-35,3-1 1058,1-2-1520,-8 5 0,4-3 46,-6 8 265,-4 2-708,-2 11 1,-10 5 231,-2 9-3013,-3 7 1498,-6 3 0,2 6-1771,16-22 1,0-1 2359,-16 18 0,3 2 1,6-9-1</inkml:trace>
  <inkml:trace contextRef="#ctx0" brushRef="#br1">22225 10142 8120,'0'-12'570,"0"1"981,0-1-1299,0 1-37,5 0-53,-4-1-86,9 1-364,-8 4 109,3 2-118,-5 5 0,-5 5 573,-3 3-193,-2 2-76,-1 2 0,-5 3 1027,1 0-412,-5 5-383,2-7 0,-5 7 888,0-4-457,1 4-695,-1-2 1381,-5 5-810,4-6 1,-6 4 131,4-6 1,2 0-14,-3-4 0,8 0-24,4-4-214,7-2 178,3 0-380,5-3 1,1 3-156,3-5 363,3 0-127,9 0 1,2 4-111,5-1 0,1 1-72,2-4 1,0 4-67,4 0 1,-3 1-295,3-1 0,0-3-312,0 3 0,3-2-543,-3 2 0,2-3-1584,-1 3 0,-3-3 1353,-6-1 1,1 4-606,0 0 1,-5 0 1926,-3-4 0,3 5 0,0 1 0</inkml:trace>
  <inkml:trace contextRef="#ctx0" brushRef="#br1">22728 9856 9912,'-7'0'3872,"-3"0"1,5 12-2171,-3 7 1,-2 9-1031,3 10 0,0 7-151,0 9 0,0 1-777,0 3 0,0 2 492,3 1-3280,3-5 2383,-4 0 1,5-10 317,0-1-3873,0-4 2927,0-12 1,4-1-532,0-5-1102,0 0 2922,-4-5 0,5-7 0,1-6 0</inkml:trace>
  <inkml:trace contextRef="#ctx0" brushRef="#br1">22933 10793 7759,'-11'0'0,"-5"0"7748,1 0-3798,0 0-2627,9 5 0,1-3-2318,5 6 611,0-6-542,0 9 735,0-10 191,5 4 0,-4 0 0,4 1 0</inkml:trace>
  <inkml:trace contextRef="#ctx0" brushRef="#br1">4169 15841 8042,'-2'-29'566,"-1"2"1,1 4-113,-2 4 1,3-1 432,1 4 308,0 1 853,0 4-897,0 5 1,0 2-539,0 8 1,-1 3 155,-3 8 0,3 9-276,-3 11 1,-1 10 153,1 13-2058,0 4 1500,2-26 1,-1 1 0,2 2 0,0 0 35,-3 4 1,0 1-1,2 3 1,0 0-25,-1 6 1,-1 1-1,1 1 1,-1 0-50,1 4 0,-1 0 1,-1-3-1,1 0 121,2 1 0,0 0-282,0-6 0,0 0 100,0 5 1,-1-1-1,2-7 1,1-2-283,-2 4 0,0-1 0,2-4 0,0-1 37,2-2 1,0 0 0,1-6-1,0 0-504,3-1 0,0-1 0,1 11-287,1-7 1,0-11-168,3-8 1,-3-3-150,-1-4 634,-4-6 1,6-7 1692,-6-10-966,6-11 0,-7-12 0,3-7 0</inkml:trace>
  <inkml:trace contextRef="#ctx0" brushRef="#br1">5288 17588 8158,'-6'-5'-689,"-5"4"927,10-4 1,-4 3 566,5-1-162,0 1-238,0-3 0,1 5 356,3 0-504,2 0 1,6 0-110,-1 0 1,5 0-20,-1 0 0,5 0-146,-1 0 0,4 0 123,4 0 0,2 0-73,5 0 1,5-1 33,3-3 0,6 2-164,2-6 1,5 6-241,-2-2 0,3 1 345,1-1 1,0 3 55,0-3 1,-4 4 8,1 4 0,-2 1 19,1 3 1,5 2-39,-4-2 1,4 0-3,-5 0 0,4 1-14,4-5 1,1 3-70,-29-4 0,-7-2 5</inkml:trace>
  <inkml:trace contextRef="#ctx0" brushRef="#br1">6727 17610 12162,'16'1'-28,"25"-1"-7</inkml:trace>
  <inkml:trace contextRef="#ctx0" brushRef="#br1">13521 17510 11132,'6'2'0,"17"3"0,-5-2 0</inkml:trace>
  <inkml:trace contextRef="#ctx0" brushRef="#br1">14459 17463 8028,'-7'-18'2284,"-3"1"-1770,3 6 0,2-1 1453,1 1 0,3 0 1412,1-1-1402,0 1 1,5 4-1232,2 4 0,7 1-268,1 2 0,2 2-147,-2 1 1,-1 4 84,5 4 1,-1 2-1088,1 2 1,1-1 509,-5 5 0,6 0-1110,-2 4 1,-3-3-36,0 3 1,0-3-565,-1 7 0,0-3 906,-3-1 0,-1 0-35,1 0 0,-2-1 426,-2 1 0,0-5-27,-4-3 0,1-3-1303,-1-5 1318,-3-2 0,4-7-129,-5-6 714,0 1 0,-5-15 0,-1 4 0</inkml:trace>
  <inkml:trace contextRef="#ctx0" brushRef="#br1">14756 17577 8028,'-7'-23'0,"-3"0"144,3 0 0,0-1 279,0-3 0,4 3 388,-1-2 0,3 2-295,1 1 1,0 0 629,0 0 1,1 3 996,3 4 607,-3 1-2157,4 14 0,-11 2-119,-5 11 0,-2 5-655,-6 10 1,-1 7-641,-7 8 1,2 6-250,-6 2 1,6 3-951,-2-3 2020,8 4 0,-2-2 0,3 5 0</inkml:trace>
  <inkml:trace contextRef="#ctx0" brushRef="#br1">6647 18102 8100,'-18'-11'870,"3"-1"1,2 5-157,2-1 0,-1 5 194,1 0 1,0 1-282,-1 2 0,1 5 10,-1 3 0,1 6-73,-1 1 1,2 7-167,3 1 1,2 0-13,5 3 0,0 3-52,0 2 1,1-3 110,3-2 1,6-2-215,5-1 1,7-1-42,1-3 1,1-4-56,6-7 1,-3-3-138,3-5 0,1-5-354,3-3 0,-1-8 266,-3-7 0,2-5-1060,-5-6 0,-2-6 359,-6-2 0,-7 2-57,-9-2 1,-8 5-30,-6-1 1,-11 4-160,-8 3 0,-8 10 264,-4 9 0,-6 7 575,-2 9 0,-4 2 1,2 6-1</inkml:trace>
  <inkml:trace contextRef="#ctx0" brushRef="#br1">6830 17679 8106,'0'7'-68,"-2"-2"427,-1-5 81,1 0 251,-3 0-155,5 0 1,0-5-191,0-3 0,-1-2 56,-3-1 0,3-2 240,-3-2 1,3 2-218,1-2 0,0-2 125,0 2 1,0-5-58,0 1 1,0 1-72,0-1 1,0-1-211,0-7 1,0 3 29,0-3 1,0-1-6,0 2 0,0-1 0,0 4 1,1 4 29,3 0 0,-3 1-30,3-1 0,1 3-180,-1 4 1,3-3-283,-3 0 0,1 0 117,-1 3 1,-3 1 82,3-1 1,-2 5 200,-2-1-62,0 1-82,0-5 1,0 1 19,0-1 0,0 5 91,0-1 0,3 1 22,1-5 1,1 1-45,-1-1 1,-3 1-296,3-1 0,1 5-744,-1-1 1220,0 6-228,-4-3 292,0 5-345,-5 0 0,3 1-68,-1 3 0,-2-2-106,1 6 1,0-4 17,4 3-507,0-4 128,0 7 282,0-9 215,0 9 0,-1-8 185,-3 1 1,3 0 177,-3 1-137,3-3-233,1 4 1,0-4-66,0 3-5,0-3 70,0 5 0,-2-6-289,-2 0 307,3 5-44,-4-4 209,5 4-3352,0-5 3325,0-5 417,0 4-140,0-4-1245,0 5 464,-5 0-30,4 0 70,-4 0 429,5-6-106,0 5 187,0-4-25,0 5-113,-5 0 38,3 0-303,-3 0-1185,5 0 1,0 5-1,0 2 1</inkml:trace>
  <inkml:trace contextRef="#ctx0" brushRef="#br1">6795 17497 8014,'-7'0'-927,"-1"0"1,4 0 1552,-3 0 326,4 0 0,-3 0-45,2 0 1,3-2-280,-3-1 1,3-4-4,1-4 0,0-4-169,0-1 0,1-5-12,3-2 0,-2 0-192,6-3 0,-4-5-43,3-3 0,-3 0-243,4-4 0,-2-3 119,2-1 1,1-2-260,-6-2 1,5 0-146,-4 1 1,3-1-36,-3 0 1,1 1 153,-1-1 0,-3 1 32,3 4 0,1 0 138,-1 3 1,1 2 44,-1-2 0,-1 3 151,4 0 0,-4 5-104,1 0 0,1 4-36,-2 0 0,5 1 117,-4 3 1,3 3 203,-3 0 0,1-1-88,-1-2 0,-1-1-184,4 0 1,-4 0-18,1 0 0,1 0-103,-2 1 1,1-1-103,-4 0 0,2-4 121,1 1 0,-1-2-82,1 1 1,-1 3 151,-2-3 1,1 7 64,3 1 1,-3 9 48,3-2 309,-3 9-213,-1-3-133,0 6 0,0 6-270,0 1 1,0 3 152,0 2 1,0-1-115,0 1 1,0-5 57,0 1 22,0-1 1,1 5-80,3-1 0,-1-4-35,4-4 0,-3-1 144,4-2 0,-1 0 0,5 0 0</inkml:trace>
  <inkml:trace contextRef="#ctx0" brushRef="#br1">6990 15841 8018,'-7'0'1050,"-3"0"-182,9 0-153,-9 0 133,8 0-146,-3 0 1362,5 0-1862,5 0 1,2-4-15,4 0 1,4 0-91,1 4 1,4-3 95,-1-1 1,3-1-77,0 1 0,1 3 28,0-3 1,1-1-130,3 1 0,1 0 37,2 4 1,3-4-106,-2 0 0,-1 1 84,4 3 0,-3 0-128,3 0 1,0 0-11,-3 0 0,2 0 95,1 0 1,-5 0 25,-2 0 0,-3 0-3,-1 0 1,1 3-91,3 1 0,-7 4 31,3-4 0,-3 3-6,3-3 0,0 4 67,0-4-238,-1 4 98,1-6 0,0 4 51,0-2 0,1-3 20,3 3 1,-3-2 65,2 2 1,2-2-107,-1 1 297,0-1-102,1-2 0,-4 0-67,2 0 1,-2-2 16,-1-1 1,0 1-29,0-2 1,-1-1 3,-3 2 0,2-1 239,-2 4 1,1 0-71,0 0 0,0 0-222,-5 0 0,4 0 49,-4 0 1,6 0-19,-2 0 1,-2-2-11,2-1 1,-3 1-126,3-1 1,-5-2 142,1 1-48,-7 0 12,-3-1 1,-7 4-2,-1-3 1,-5 2-1275,-7 2 1,1 6 1297,-5 1 0,-5 3 0,-6 2 0</inkml:trace>
  <inkml:trace contextRef="#ctx0" brushRef="#br1">8691 15875 7830,'-7'0'392,"-1"0"-97,6 0 1,-5-4 266,3 0-61,3 1 0,-4 3-30,0 0 30,4 0-1086,-4 0 340,5 5 311,0 1 0,0 5 40,0 1 0,0-1-8,0 1 0,0 3 22,0 0 0,0 5 58,0-1 1,0-1 5,0 1 0,0 0-4,0 4 1,0 1 47,0 3 1,0-4 35,0 0 0,0-1-455,0-3 1,0-1-588,0 1 0,3-1 604,1 1 0,0 1 115,-4-4 0,1 0 45,3-1 0,-3-2-85,3 2 0,-3-1 74,-1 1 1,0-1-244,0 5 1,0-5 67,0 2 0,0-4 120,0 0 1,0 3 41,0 0 1,0 0 99,0-3 0,0-1-96,0 1 1,0-1 110,0 1 1,0-1-429,0 0 281,0 1 1,0-1-75,0 1 0,0-5 51,0 1 0,0-4-162,0 3 0,0-3 174,0 4-15,0-1 212,0 5-187,-5-1 212,4 1 0,-5-5-104,2 1 0,3-4 132,-3 3-127,3-4-9,1 7 1,0-8-3,0 6 1,-2-4-16,-1 3 0,1-3 103,-2 4 0,3-4-75,1 3 242,0 1-245,0 3 0,-1 0 118,-3-4-68,3 3 16,-4-3-83,5 4-26,0-5 14,0 5-198,0-10-3,0 9 183,0-9 74,0 9 0,0-7 43,0 5 279,0-6-264,0 8-45,-5-3 1,3 0 64,-1 1 45,1-1-2,2 5 0,0-1 73,0 1-119,0-1 0,0 1-26,0-1 1,0 0 15,0 1 0,0-5 190,0 1 21,0 0-33,0 3-160,0 0 1,0-3 378,0 0-92,0-6-337,0 8-49,0-3 1,0 4-154,0 1 1,0-5-131,0 1 0,0-4-965,0 3-163,0-4 1359,0 2 0,5-10 0,2-2 0</inkml:trace>
  <inkml:trace contextRef="#ctx0" brushRef="#br1">8657 17200 8007,'-11'0'-221,"-1"0"0,5 0 114,-1 0 1,4-1 35,-3-3 477,4 2 1,-6-4 182,5 2-64,0 3 0,4-5-61,0 2 1,0 1 533,0-4-657,0 4 0,2-3 507,2 2-481,-3 3-176,9-4 55,-4 0-19,6 3 1,-1-3-204,1 5 1,-1 0-12,0 0 1,1 0-79,-1 0 0,1 0 84,-1 0 0,4 4-65,1 0 0,0 0 49,-1-4 1,2 0 62,2 0 0,1 0 53,-5 0 1,4 4-57,-3-1 1,3 1-34,-4-4 1,4 0-20,-4 0 0,4 4-14,-4 0 0,1 0 18,-5-4 1,4 0-87,1 0 0,0 0-62,-1 0 0,-2 0 85,2 0 1,-1 0-97,1 0 1,-2 0 116,2 0 0,-1-2-28,1-2 0,-2 3 62,2-3 1,-2-1 6,-2 2 0,1-1 12,-1 4 0,1 0 11,-1 0 0,1 0-1,-1 0 1,-1-2-35,-2-1 1,6 1-142,-3-1 0,3 1 139,-2 2 1,3-1-117,0-3 1,1 3 141,0-3 0,-2 2-9,5-2 1,-4 3-14,4-3 1,-4 2 82,4 2 1,-1 0-105,1 0 0,1 0 174,-4 0 1,3 0-144,-4 0 0,5 2 31,-1 2 0,-1-3-242,1 3 0,-4-2 13,4 2 1,-5-3 95,1 3 0,-1-1 62,2 0 1,-4-1-7,4 1 1,-4-1 199,0-2 0,-1 1-119,0 3 0,1-3 78,-1 3-1,1-3-52,-1-1 0,1 0 90,-1 0 1,0-4-150,1 1 1,-5-3-12,1 3 17,0 1 0,3-7-8,1 6-96,-6-1 0,3 3 139,-5-3 65,-1 3-121,2-5 1,-2 6 141,5 0-146,-1 0 0,5 0 1,-1 0 0,0 0-28,1 0 1,-1 0-281,1 0 135,-1-5 149,1 4-219,-1-4-25,0 5-222,-4 0-607,-2 0 1100,-5 0 0,-5-5 0,-2-1 0</inkml:trace>
  <inkml:trace contextRef="#ctx0" brushRef="#br1">10199 17200 8014,'-12'0'2513,"1"0"-1262,0 0 746,-1-5-1441,6-2 0,1 0 464,5-1-390,0 1-433,5-5 166,1 6-323,6 1 0,-2 7 81,-3 6 0,-2 2 135,-5 13 1,0-2-165,0 10 0,0 3 64,0 4 0,-3 5-47,-1-1 1,-4 5-202,4-1 1,1-3-257,3-9 1,0-5 70,0-2 0,5-5-228,2-7 0,5-5 505,3-10 0,8-10 0,6-3 0</inkml:trace>
  <inkml:trace contextRef="#ctx0" brushRef="#br1">10096 17759 6579,'-11'0'2343,"4"0"1,2-1-1775,5-3 1,1 3-316,3-3 0,3-1-29,4 1 1,2-3-146,2 3 1,1-4 86,3 5 0,3-3-56,-3 3 1,3 1 14,1-1 0,3 1-197,1 2 0,1 0 70,-2 0 0,0 0-52,4 0 1,-3 0-31,3 0 0,1 2 70,3 1 1,-4-1 104,1 1 0,-4 3-14,3-3 1,-1 1 8,2-4 0,0 0-90,-4 0 0,5 0 12,-2 0 1,3-1-17,2-3 1,-1-2-13,0-6 0,2 1 57,2-1 0,-3 2-23,3 3 0,-2-3 223,-2 2 1,-1 2-35,-3-2 1,3 5-104,-2 0 1,-2-2-69,2 1 0,-5 0-91,5 4 1,-1 0 69,4 0 0,1 0-153,-1 0 0,1-1 107,4-3 0,1 1 21,6-4 1,-4-1 58,0-3 1,-1 1 27,5 2 1,0-1 160,-1 5 1,-3 0-146,0 4 1,-4 0-15,4 0 1,-5 4-82,1 0 0,-5 4-115,1-5 1,-2 5-81,6-4 0,1 4 142,0-5 0,2 5 21,-3-4 0,7 0 87,1-4 1,-5 0 115,5 0 1,1 3-141,3 1 0,0 0 293,0-4 0,1 4-150,2 0 0,3-1-211,-3-3 1,4 0-11,4 0 1,-1 0-264,4 0 1,1-1 62,-31 0 1,1-2 0,-2 1-1,0-2 0,1-2 0,0 1 1,27-3-202,-29 4 1,1 0-1,25 2 453,-5-2 0,2-1 0,-6 1 0,0 4 0,-2 6 0,-2 7 0</inkml:trace>
  <inkml:trace contextRef="#ctx0" brushRef="#br1">10736 16480 7900,'-17'-10'0,"1"6"0,-3-7 1950,2 7 0,11 4-1083,2 8 0,1 3-831,0 4 1,1 1-9,-1 6 0,-3 0-136,3 8 0,-1-2-301,4 7 0,0-7-612,0 6 1,5-2 1020,3 2 0,7 0 0,3 0 0</inkml:trace>
  <inkml:trace contextRef="#ctx0" brushRef="#br1">11135 16355 7919,'-6'-5'592,"-4"-2"170,4-4 0,-6 4-268,1 4 0,-1 6-12,1 5 0,-6 9-145,-2 5 0,-4 8 59,-3 8 0,-3 4-595,-6 7 0,18-21 1,0 0 214,0 2 0,0 1 0,0-1 1,1 1-407,-15 26 0,7-3-241,5-4 0,10-2-1882,2-10 2513,4-5 0,3-5 0,0-5 0</inkml:trace>
  <inkml:trace contextRef="#ctx0" brushRef="#br1">11375 16423 7966,'-11'-11'1436,"-6"-1"-1279,5 1 1,-5 5-161,6 2 0,-1 3 708,1 1 1,-1 5-229,1 2 1,-2 8-364,-2 4 0,2 3 106,-2 1 0,2 1 150,2 3 1,0-3-8,-1 2 0,1-1 202,-1-3 0,5 1 121,-1 0 0,6-5 186,-2-3-173,3-2-476,1-2 0,1-5-156,3-2 1,-2-2-164,6-2 1,1 0-302,6 0 1,-1 0-48,5 0 1,1-6-572,7-1 0,-2 1-214,6-2 0,-1 0 567,4-3 1,2 1-51,2 2 1,-4-2 279,0 2 1,-1 2 15,-6-2 0,-4 6 139,-4-2 0,-5 2-299,1-2 576,-7 2 0,-3-8 0,-5 4 0</inkml:trace>
  <inkml:trace contextRef="#ctx0" brushRef="#br1">11421 16537 7966,'-18'-11'656,"3"0"0,6 4 2456,1 3-520,6 3-600,-3 1 0,5 10-151,0 6 1,-2 5-984,-1 6 0,1 2-1203,-1 5 1,1 6-751,2 1 1,0 4-2856,0 1 3705,0-1 0,0 1 0,0 0 0</inkml:trace>
  <inkml:trace contextRef="#ctx0" brushRef="#br1">8509 18136 7972,'-17'-17'2376,"4"0"1,-3 7 74,4 2-449,6-2 1,0 9-1015,2-3 1,3 12-355,-3 3 1,-1 8-792,1 0 1,0 8-885,4 3 0,0 3 300,0 2 1,0-1 740,0 0 0,5 5 0,2 2 0</inkml:trace>
  <inkml:trace contextRef="#ctx0" brushRef="#br1">10393 18102 7972,'-29'-18'0,"1"2"885,5 4 0,1 5 3349,3-1-1497,3 6 994,5-9-3005,4 10 1,3-4-328,8 5 1,0 0-937,7 0 0,0 0 274,8 0 0,0 4 12,3 0 1,1 3-217,0-3 1,-1 5-784,-3-1 0,1-2 306,-5 2 0,1-1 219,-5 5 0,-1-1 393,-2 0 1,-3 2 326,-5 2 0,-1-1 340,-3 5 0,-6 0-329,-6 4 0,-4 0 1148,1 0 0,-1-4-325,1 0 0,2-5 30,6 1 1,1-2 189,2-2-649,3 1 0,11-6-1191,6-2 0,9 1 545,10-1 1,8-2-4275,7-5 4171,4 1 0,13-13 0,0 2 0</inkml:trace>
  <inkml:trace contextRef="#ctx0" brushRef="#br1">5927 15898 7972,'-16'-12'0,"-1"2"0,-2 3 812,3-3 0,10 7 1094,2-5 1,8 6-1266,3-2 0,8-1-264,4 1 0,4 0-131,4 4 1,1-3-715,2-1 1,5 0-891,-1 4 1,0 0 773,4 0 1,1 0 583,0 0 0,4 5 0,-3 1 0</inkml:trace>
  <inkml:trace contextRef="#ctx0" brushRef="#br1">6007 15350 8134,'-10'-17'1687,"4"3"316,-6-5 1,6 9-800,6-1-867,0 2-157,5-3 0,3 2 49,7 3 0,-2-2 41,2 5 0,-2 0-761,-2 4 1,4-4 266,1 0-1952,-1 1 1563,1 3 0,-3 1-54,2 3 0,-2-2-537,-2 6 0,-4-1 530,-4 5 0,-1 3 301,-2 0 1,0 6 670,0-2 0,-5 1-143,-3-1 1,-2 3 77,-2-3 0,1 1 249,0-1 0,-1 1 708,1-5 0,-1 3-291,1-6 0,1 2 337,2-7 0,-1 0 298,5 0 188,-4-4-644,6 2-670,-3-5 0,10 0-416,3 0 1,3 0-18,5 0 0,0 0 3,3 0 1,6 0-73,-2 0 0,3 0-423,-3 0 1,-4 1 30,0 3 0,-3 2-326,-1 6 0,-1 0-493,-10 4 0,0 1 600,-4 6 1,-10 5-685,-5 3 0,-7 3 1389,-5 4 0,-7 2 0,-7 6 0</inkml:trace>
  <inkml:trace contextRef="#ctx0" brushRef="#br1">6087 16172 7991,'-11'-11'0,"3"-1"-60,1 1 1,4-2-141,-1-2 1,3 6 504,1-3 0,-4 7 783,0-2 0,-1 4-565,2-1 1,-4 8-183,-4 4 0,-4 7 147,-1 4 1,-3 4-99,4 4 0,-4-2 382,4 5 1,-4 1 1,4 3 1,-4-2 176,3 2 0,1-7-418,4 3 1,3-6 42,0-5 1,6-1-401,-2-3 0,4-7-347,4 0 1,3-6 6,9-2 1,1 0 223,6 0 1,5-1-879,3-3 1,3-4 22,4-7 1,-1 1-292,5-5 1,-4 5 396,4-1 1,-2-3 2,2-1 0,-3 1 98,-4-1 0,-6 5 174,-2-1 0,-5-1-375,-3 1 1,-7-1 295,-8 5 0,-3-1-56,-1 1 0,-9 1 549,-2 2 0,-13-2 0,-1 4 0</inkml:trace>
  <inkml:trace contextRef="#ctx0" brushRef="#br1">6224 16206 7991,'-22'0'-77,"2"-5"-39,1-2 1,4 0 1650,-4 0 0,5 0-708,-1 0 1,6-2 1643,2 5 293,4 0-849,-2 4 0,5 12-1129,0 7 1,0 7-116,0 8 0,0 6-1114,0 2 1,-4 7-243,0 4 1,0 7-4517,4 1 5201,0-28 0,0 0 0,11 25 0,1 5 0</inkml:trace>
  <inkml:trace contextRef="#ctx0" brushRef="#br1">4146 15704 7932,'-18'-23'1452,"3"0"0,6 5-669,1 3 0,6 6-676,-2 2-205,3 4 238,-4-2 226,3 5 0,-7 1-223,6 3 1,-6 2-361,1 6 1,-2 4 156,-1 3-527,-1 8 424,1-3 1,-2 9-125,-2-3 1,1 3 112,-5 2 1,5-1-386,-1 0 1,-2 4 55,2 0 1,0-3-62,3-5 0,2-4-71,2 0 635,-2-2 0,9-6 0,-4-1 0</inkml:trace>
  <inkml:trace contextRef="#ctx0" brushRef="#br1">4043 15841 7932,'0'-22'1189,"0"3"0,1-1-153,3 5-159,2-1 1,6 6 1649,-1 3-1869,1 2 0,-1 7-247,1 6 0,3 4-191,0 11 0,0 1-457,-3 3 0,0 2-283,4 5 0,-3 1-585,7-1 1,-5-1 1104,4-3 0,0 3 0,4-3 0</inkml:trace>
  <inkml:trace contextRef="#ctx0" brushRef="#br1">2981 14630 7913,'-17'-40'1245,"0"0"1,-5 16-829,3 5 1,6 10 815,6 5-753,-1 3 0,-2 6-139,2 3 0,-1 7 203,6 4-271,-6 13-52,7 3 1,-3 12 170,5 3 1,0 3-494,0 8 1,5 0 184,-1-27 0,0 0 1,1-1-1,0 0-906,1 3 1,0 1 819,-1-2 0,1-1 35,0 1 0,-1-1 0,1-1 1,0 0-150,0 2 1,-1-1-1,3 21-166,0 2 0,-2-8-297,2-7 0,0-4 297,-4-8-1123,0-2 888,-4-10 1,0-2-200,0-4 1,-1-2-19,-3-3 1,-4-1-1074,-7-6 2191,-3 0 1,-5 0-1,1 0 1</inkml:trace>
  <inkml:trace contextRef="#ctx0" brushRef="#br1">2615 15395 7913,'-3'-23'927,"-1"1"0,0 4-163,4 3 0,10-3-254,5-1 0,11-3 115,4-1 1,3 1-463,1-1 0,6 1-362,2 3 1,5-1-56,-2 5 1,4 1-307,-8 6 1,0 3 559,1 5 0,0 0 0,3 0 0</inkml:trace>
  <inkml:trace contextRef="#ctx0" brushRef="#br1">3118 15430 7935,'-12'-12'6676,"1"6"-5613,5-4 118,1 8 1,6-3-530,3 5 1,3 0-597,9 0 1,-2 4-152,5 0 0,-4 5-84,4-2 1,0 4 224,4 0-729,-6 0 580,5 6 0,-4 2-170,5 8 1,-4-2-345,0 5 1,-5-3 36,1 4 0,1-1 134,0 4 1,0-5-239,-1-2 0,-2-4 8,2-4 0,-1-4-184,1-7 0,-2-3 167,2-5 0,-3-6 693,-5-6 0,4-4 0,-5-7 0</inkml:trace>
  <inkml:trace contextRef="#ctx0" brushRef="#br1">3449 15430 7935,'0'-18'1127,"0"3"0,-1 6 474,-3 1 0,3 0-767,-3-3 1,3 0 616,1-1 1,-2 6-211,-1 2-91,1 3-717,-3 1 0,4 2-318,-3 6 1,-2 5-479,-6 9 1,0 8-189,-3 4 1,-2 5-549,-2 7 0,-3 1-1703,3 2 0,-1-2 2802,1 3 0,3-3 0,4-2 0</inkml:trace>
  <inkml:trace contextRef="#ctx0" brushRef="#br1">3849 14767 7849,'-23'-16'0,"5"3"0,2 2 969,4 7 1,1 2 1303,-1 2 1,1 7-731,0 4 1,-2 11-848,-2 8 1,2 8-637,-2 4-1143,2 3 887,2 5 1,4 6-245,4 5 0,1-4-243,2-3 1,9-10-480,3 2 1,10-10 403,1-1 1,3-7-357,-4-9 0,1-7-1560,0-4 2674,5-5 0,-4-2 0,5-5 0,3 1 0,4 2 0</inkml:trace>
  <inkml:trace contextRef="#ctx0" brushRef="#br1">4020 14824 7849,'0'-11'1065,"0"-1"1,0 5 745,0-1 0,1 6-173,3-2 1,-1 3 309,4 1 1,1 1-1293,3 3 0,2 2-360,2 5 0,2 1 21,2-1-1538,2 6 932,-3-5 0,5 10-1052,0-3 0,4 1 882,-1-1 1,1-1-563,-4-3 0,0-2-4,-1 2 0,-4 2 47,-3-2 0,-2-1 493,-2-6 0,-3 2-11,0-3 0,-6 0-149,2 0 242,-3-4 1,-1 1-185,0-8 0,0-2 195,0-6 0,-4-4 392,1-3 0,-1-3 0,-1-6 0,-2-1 0</inkml:trace>
  <inkml:trace contextRef="#ctx0" brushRef="#br1">4374 14756 7849,'-5'-18'993,"3"1"-613,-6 6 1,5 0 575,0-1 0,0 5-152,-1-1 1,2 5 83,-6 0 0,4 3-419,-3 3 0,-1 9-9,-3 7 0,-2 4-427,-2 3 1,-3 9-316,-5 7 1,-1 5-731,-3 6 0,2-5 819,-5 5 1,8-4-1081,-1-4 0,9-4-712,3-3 961,4-13 1,12-8 1023,3-13 0,2-18 0,2-5 0</inkml:trace>
  <inkml:trace contextRef="#ctx0" brushRef="#br1">4431 14562 7849,'7'-13'0,"-4"-2"0,4 7 1065,0 0 0,4 2 1437,0 2 1,2 2 28,2 6 1,-1 7-1396,5 8 0,-4 8-89,4 3 1,-4 4-622,4 4 0,-1 3-432,1 5 0,-2-1-244,-6 1 1,-5 5-220,-2 2 1,-4 2 231,-4-2 0,-3-2-201,-8-6 0,1 1-2326,-5 0 0,0-9 369,-4-3 2395,0-7 0,4 0 0,0-6 0,-1-6 0,-2-5 0</inkml:trace>
  <inkml:trace contextRef="#ctx0" brushRef="#br1">4900 15452 7865,'-17'-11'9830,"-2"0"-6792,3 4 0,4 1-1275,8 2-2022,3 3 0,1-9-1847,0 2-2418,0 3 4524,0-5 0,-5-2 0,-1-5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24772 3826 7702,'-8'0'-422,"1"0"395,4 0 1,-3-4-250,2 0-45,3 1 238,-4 3 23,5-6-40,0 5 100,0-9 0,0 9 0,0-4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21551 7663 7538,'-23'12'-1199,"0"1"2930,1 2 1,5-3-768,6 4 0,4-4-697,7 0 1,7-1-35,4 1 1,3-5 136,9 1 1,2-4-131,10 3 1,4-4-29,3 1 0,2-4-131,2-4 1,1-4-304,2-7 1,2 1 252,2-5 1,-6-4-195,-5-4 1,-6-4-185,-2 0 1,-1-6 174,-6-1 1,-1-6-313,-3-2 0,-1-6-50,-3-9 0,-9 28 0,0-2 253,-2-3 0,-1 0 1,-1-1-1,-2-1-131,-1 0 1,-2 0 0,0 0 0,0 0 262,-1 0 0,0 0 0,-3 3 0,0 1 215,1 1 1,-3 1 0,-15-22-244,-7 14 0,-7 9 285,-8 14 1,-5 9 197,-10 10 1,-5 12-47,29-2 1,1 2 0,-2 2 0,-1 0-132,-1 3 1,0 1 0,1 3-1,1 1 260,0 0 0,0 1 0,2 1 0,2 1-162,2-3 1,2 1 0,1 2 0,1 0 19,2-1 1,2 1 0,0 2 0,2 1-408,-12 25 0,8-2 106,11-2 1,5-5-1177,10-3 0,4 5 259,7 4 971,3-1 0,5 1 0,2-1 0,6-1 0,4-1 0</inkml:trace>
  <inkml:trace contextRef="#ctx0" brushRef="#br0">18936 6236 7803,'-7'6'-199,"1"-1"1403,2-5-283,3 5-455,-4-3 0,5 3 1075,0-5-1199,5 0 1,-4 0-81,9 0-91,-8 0 0,4 0 172,-2 0-285,-3-5 341,4 3-407,0-8 56,-3 4-74,8-6-102,-9 6 145,4-4 1,-1 4 74,0-6-197,-1 1 172,-3-1 1,0-3 39,0 0-276,0-5 199,0 2 0,0-3-5,0-1-14,-5 1 27,-1-12 1,-5 8 293,-1-6-274,-4 1-13,3 1 0,-9-4 346,3 2-48,-2-2-817,-2 4 827,0 1-135,0 0 0,2 4-63,2-2 32,-3 1-55,4 3 0,-1-1 57,0 0 1,5 0 11,-1 0 0,4 0 150,3 1-222,-2 4 0,9 5 587,-3 6-443,-2-1-743,4 2 370,-3 0 1,6 6-773,3 0 1,-1 0 11,4 0 202,1 0 1,5 0-67,2 0 1,-2 0-229,2 0 0,-2 0-60,-2 0 1,0 0 424,1 0 0,-5 0-956,1 0 1543,0 0 0,-2 0 0,4 6 0,-4 0 0</inkml:trace>
  <inkml:trace contextRef="#ctx0" brushRef="#br0">18662 5391 6255,'0'-7'4443,"-2"2"-2613,-1 5-1084,-4 0-315,-4 5 391,-1 2-451,1 4 0,3 2 223,1 2-865,-1 3 254,2 5 1,1-1 234,5 1-992,0 0 614,0 0 1,0 0-1174,0 0 827,5-1 1,0 0-466,3-3 1,2 1 385,-3-4 0,3-5 35,2-3 1,-5-6-159,1 2 479,-5-3-559,7-1 563,-9-5 0,4-1 225,-5-6 0,0-4 0,0-2 0,0-5 0</inkml:trace>
  <inkml:trace contextRef="#ctx0" brushRef="#br0">18627 5528 8021,'-11'-12'1345,"0"1"0,3 3-310,0 1-522,6-1 0,-3-3 204,5-1 1,1 5 464,3-1 1,6 0 581,5-3-929,6-1-626,1 1 1,4 0-352,4-1 114,1 1-132,-2-1-2060,4 6 1640,-4-4 1,5 9-472,1-3 1,-6-1-1213,-3 1 1,-2 1 2262,-1 7 0,0 3 0,0 4 0</inkml:trace>
  <inkml:trace contextRef="#ctx0" brushRef="#br0">2021 3483 8148,'-5'-16'0,"0"3"2700,-2-2 1,2 2-263,5 2-1693,5-1 2232,1 6-1941,11-4 0,0 9 11,6-3 109,5 3 1,0 2-39,2 3-688,3 2-1049,-3 10 815,4 7 0,0 8-261,0 7 0,-1-1-615,-2 5 0,1-1-1320,-6 5 1523,1 0 1,0-2-1429,-1-2 1,-3 1 800,-4-5 1,-4 0-305,4-3 0,-9-6 706,2-3 1,-4-3-423,-1-4 1,2 2-124,-5-6 821,0-5 1,-4-6-911,0-8 1441,0-2 1,-11-16 0,-1-2 0</inkml:trace>
  <inkml:trace contextRef="#ctx0" brushRef="#br0">2684 3392 8148,'6'-41'1211,"4"7"1,-7 6-839,5 5 1679,-6 6-558,8 0-679,-8 11 1881,3 1-1718,-5 5 0,-2 2-87,-1 6 0,-9 5 185,-7 9 1,-6 6-433,-2 3 0,-9 8-133,2 7-1458,13-21 1,0 1 965,4 2 0,-1 1 0,-4-1 0,-1 1 131,1 2 1,-1 0-719,-1 1 1,1-1 0,0 1 0,0-1-343,3-3 1,2 1 887,-12 23-2634,7-7 0,6-8 14,6-3 1738,4-12 904,7 0 0,2-6 0,3 2 0</inkml:trace>
  <inkml:trace contextRef="#ctx0" brushRef="#br0">3152 3837 8148,'-6'-5'0,"-4"0"0,2-2 0,3-4 1908,1 4-1191,-2-3 0,5-3 658,-3-2 1,4 2-678,4-2 0,-2-3 222,6-1 0,3-2-357,4-2 0,2 0-406,-2 0 1,3 4 98,5 0 1,-4 1-177,0-1 0,-1 3-420,1 4 1,-2 2 334,-1 2 1,-2 3-478,5 5 0,-2 2 201,2 1 1,2 5 261,-6 7 1,5-1-101,-1 5 1,3-5 687,1 1 0,3-2-3,1-1 0,5-1 249,-2 0 0,-1-4-327,2-3 0,-1-3-78,4-1 1,5-1-630,-1-3 0,3-4 203,-2-7 1,4-3-1541,-1-5 0,-2-5 895,2-2 1,-5 2-2145,1 1 1,-9 7 400,-6 1 2404,-5 10 0,-6-5 0,4 10 0,1 1 0</inkml:trace>
  <inkml:trace contextRef="#ctx0" brushRef="#br0">17303 6441 8148,'0'-11'486,"0"0"193,0-1-679,0 1 0,0-1 0,0 1 2178,0 4-547,0-3-370,0 4-603,0 0-406,-5 1 1,2 5-200,-5 0 189,1 5-629,-5 1 372,6 5 0,-4 1-44,2-1 1,2-2-203,-2 3 0,6-7 123,-2 6-128,3-2 55,1-3 247,0 4-78,0-8-7,0 8 1,0-8 248,0 6-206,0-5 290,0 2 160,0-5-237,5 0-339,-4 0-314,4 0 158,0 0 1,-2 0 221,4 0 0,-3-4-162,4 0 1,-4-1-24,3 1 1,-3 3 99,4-3 1,-6 2-67,2-2-30,2 2 469,-4-3-43,3 5 291,-5 0-183,0 5-251,0-3 435,0 8-258,0-9 0,0 5 85,0-2-54,0-2 82,0 8 232,5-9 1,-3 4 118,6-5-684,-1 5 0,1-4 281,0 3-744,-1-3 391,5-1 0,-1-1 61,1-3-726,-1 3 528,0-9 0,-3 7-387,0-4 1,-6 3 144,2-4 1,-4 1 309,-4-5 0,-2 6 28,-6 2 0,1-1-255,0 1 724,-6 1-305,4-3 1,-3 1-216,4-2 130,6-3 1,1 7 56,5-5 1982,0 6-1089,0-3-549,0 0 428,5 3-436,-4-3 1,10 5 243,-4 0-243,3 0 1,2 2-333,-1 1 1,1-1 146,-1 2 0,0 1-446,1-2 1,-1 3 181,1-3 1,-5-1-468,1 1 1,-4-1-107,3-2 1,-3 1 115,4 3 97,-6-3 438,3 4 30,-5-5-461,0 0 714,-5 0 1,3 0-42,-6 0 1,4 0 169,-3 0-298,4 0-16,-2 0 1378,5 0-1388,0-5 0,1 4 110,3-3 246,-3 3-1051,5 1-1958,-6 0 2583,0-5 0,0 3 0,0-3 0</inkml:trace>
  <inkml:trace contextRef="#ctx0" brushRef="#br0">17303 6213 8148,'-7'6'791,"2"-1"1,1-3-142,1 1 0,-3-1 202,3 2 47,1-3-96,-3-1-510,5 0 1,0-5 179,0-3 1,4 2-146,0-2 1,4-3 92,-5-5-179,6-4-46,-2 8 0,0-14 164,1 3-179,-1-7 0,5-1-168,-1-7 54,1-7-459,-1-7 0,1-11-22,-7 31 1,1 0-538,0-4 0,-1-1 886,-1-2 0,-1-2-91,2 1 0,0-1 0,-2-4 0,-1-1 1,2 1-1,0 1 20,-2-1 0,-1 0 0,2 1 0,-1 0 2,0 6 0,0 0 1,0 2-1,0 0 31,-2-29 0,0 6 150,0 9 0,0 6 359,0 9 1,-1 6-66,-3 3 0,3 3 169,-3 4 1,3 6 1810,1 5-1359,0 1 480,0-5-1462,0 6 304,0 1-55,0 5-283,0 5 20,0-4-106,0 4-1690,0-5 2025,0-5-258,0 4-12,0-4-4974,0 5 4238,0-5-46,0 4 316,0-5 1,0 1 159,0-2 1,1 0-395,3 0 413,-3 4 492,4-7-125,-5 4-61,0-1 412,0 2 718,0 0-956,0 4 2305,0-9-1187,0 9 462,0-4-476,0 5 668,-5-6-393,4 5-674,-9-4 0,7 5-35,-5 0 0,5 0-312,-5 0 0,0 0-276,-3 0 0,0 5 56,-1 3 1,-4 3-550,-3 4 0,-3 3 1,-1 5-161,0 0 0,1 5 342,-1 2 1,1-2-1469,3-1 1,4-3 647,7-1 1,-1-5-991,6-3-1,0-4 957,7-3 1,7-4-496,8-8 1,3-8 589,1-7 1,0-4 337,-1-3 0,1-5 457,0-7 1,-1 3 74,-3-3 0,1-2 207,-5 2 0,0 2-240,-3 5 1,-1 3 1674,1 5 1,-5 6-721,1 1 1,-4 5 3301,3 3-2106,-4 3 75,2 5 1,-5 9-221,0 2-1510,0 9 0,0 1 261,0 6 0,0 3-683,0-3 1,0 5-611,0-2 1,5 3-496,3 1 1,-1-3 759,5-1 1,-2-6-2628,9-1 1,4-1 253,3-7 2677,1 0 0,1-8 0,1-2 0</inkml:trace>
  <inkml:trace contextRef="#ctx0" brushRef="#br0">5996 3141 8148,'-11'-12'404,"-5"6"0,0 1 2543,-2 0-2100,-1 4 1750,-4-5-1680,0 12 1,-1 5 33,-2 8 283,1 3-762,-2 5 1,4 3 239,0 4-2589,10 5 1641,-2-3 0,14 8-7,-3-2 1,9-3-293,6 0 1,6-4-3120,6-1 2445,5-5 1,-4 3-2296,2-5 3504,-2-6 0,-1 2 0,0-5 0,0-1 0,0-1 0</inkml:trace>
  <inkml:trace contextRef="#ctx0" brushRef="#br0">6327 3198 8901,'-5'-12'1753,"-1"6"1,-1 2-250,4 8 0,-2 7-740,1 9 1,0 2 1085,4 5 1,0 2-882,0 5 1,1 1 172,3-1 1,0 0-417,7 1 0,-2-2-104,6-3 0,-1-2-467,1-5 0,2-11 44,2-4 1,4-7-621,0-5 1,0-8 315,3-11 1,2-6-1467,-1-9 1,-4 1 708,-4-5 1,-7 1-1479,0 0 0,-6 1 1177,-6 6 0,-2 5-338,-6 2 0,-5 4 249,-10 4 0,1 8 657,-1 7 0,0 3 120,0 1 0,1 9 179,3 2 0,7 3-577,4-3 873,6 6 0,-3-4 0,5 3 0</inkml:trace>
  <inkml:trace contextRef="#ctx0" brushRef="#br0">7081 3529 8148,'-22'5'0,"3"3"4958,8-3-3303,1 5 0,5-4-13,-3 6-1264,-2 4 0,7-2-770,-4 5 0,-1 0 279,-3 4 1,-1 1-2806,1 3 0,-2-3 2918,-2 3 0,-3-3 0,-5-1 0</inkml:trace>
  <inkml:trace contextRef="#ctx0" brushRef="#br0">7595 3403 8148,'-12'-5'0,"1"3"0,0-6 4194,4 6-2763,2-8 0,6 8 2646,3-2-2899,3 3 1,5-3-174,4 1 0,3-3-451,7 3 0,3 1-1217,6-1 1,3-2 471,0 1 0,6-4-595,2 4 1,3-1 572,5 1 0,-2 3-2261,-3-3 0,-6 3 486,3 1 1,-8 0 75,0 0 0,-9-1 1912,-6-3 0,-5-2 0,-7-6 0</inkml:trace>
  <inkml:trace contextRef="#ctx0" brushRef="#br0">7995 2958 8148,'-23'-28'1475,"5"8"289,3-3 0,7 8-725,4-1 2094,3-1-1002,1 4-423,0 2-870,0 6 0,1 15-814,3 5-30,-3 10 1,5 10-482,-6 6 1,0 10-789,0 6 1,0 0-1788,0 4 0,0 3 1752,0 0 0,0 0 1310,0 1 0,0-6 0,0 3 0</inkml:trace>
  <inkml:trace contextRef="#ctx0" brushRef="#br0">7732 3735 8148,'-11'-7'0,"0"-3"0,4 3 6158,2 1-4128,5-4 0,9 8-188,2-6-447,8 6-823,-1-3 0,5 1-233,-1 0-242,1 0 1,-1 4-489,-3 0 1,2 0 323,-1 0 1,0 6-1450,-1 6 0,-3 1 1011,-4 6 0,-5-4-1313,1 4 1,-5 0 843,0 4 0,-1-2 769,-2-2 1,-5 3 318,-3-3 0,-7-3 478,-4 0 1,-8 0 993,-3-1 1,-3 1-870,-2-5 1,1 0 715,0 1 0,5-1-548,2 1 0,8-2 3016,4-3-3011,2-1 0,12-6-890,5 0 0,11 0 0,8 0 0,5-6-498,6-1 0,0 1-1669,0-2 0,2 0 1241,2-3 1,-1-1-1598,5 1 0,-4 5 1276,4 2 0,-2-2 167,2-2 0,-3 2 474,-4-2 0,-2 2-816,-3-2 1,2-6 1421,-6 3 0,1-13 0,-4-1 0</inkml:trace>
  <inkml:trace contextRef="#ctx0" brushRef="#br0">8748 2935 8002,'-11'-5'0,"0"-1"8247,4-1-5556,2 2 0,5 7-341,0 1 0,0 5-1180,0 7 0,0 4-1170,0 8 0,4 3 0,0 8 0,3 4 0,-3 8-281,5 2 1,-8 6-895,3 3 1,-5 3 609,-2-30 0,-2 0 0,0 1 1,-2 0-3882,-4 1 1,-1 0 4445,-4-1 0,-1 0 0,-3 2 0,-1 0 0,-5-3 0,0 0 0</inkml:trace>
  <inkml:trace contextRef="#ctx0" brushRef="#br0">5025 3049 7905,'0'-11'0,"-5"0"0,-1 3 1395,-6 0-851,6 6 1,-5-3 668,-1 5 0,1 6-587,-4 5 0,-2 7 481,2 9 1,-4 7-504,4 8 1,-5 4 17,5 3 0,1 3-425,7 5 0,2 2 186,5 2 1,2-8-136,6 0 1,4-6-26,11-5 1,1-8-117,3-7 1,2-8 70,5-4 1,1-7-186,-1-4 0,-2-3 95,2-1 0,-7-1-434,3-3 0,-5-8 182,-2-7 0,0-7-535,0-5 1,0-8 111,0-7 0,3-7 129,-12 21 1,-1-1-1,1-1 1,-1-2-439,-2-3 0,0-2 1,1 2-1,-2-1 444,0-1 0,-1 2 0,-2 2 1,-2 1-597,-3 3 1,-1 2 0,-6-24 1047,-6 17 0,-6 0 0,-6 15 0,1 10 0,-1 8 0</inkml:trace>
  <inkml:trace contextRef="#ctx0" brushRef="#br0">15201 7458 7905,'0'-12'273,"0"5"52,0-1-366,0 6 206,-5-9 0,0 9 60,-3-6 0,2 6 5,2-2 1,2 1 637,-6 0-205,6 1-110,-4-3 63,6 0-182,0 4-16,0-4 771,0 5-1154,0 5 0,0-3-47,0 6 0,0-4-27,0 4 1,0-5 76,0 5 0,0-4-107,0 3 0,2-4 17,2 1 0,-2-3 115,6-1 0,-4 0-107,3 0 0,-3-1 134,4-3-311,-1-2 0,5-6 22,-1 1 0,-5-1 19,-2 1 1,-1 3 152,1 1-33,-3-1 1,3 2 143,-8 2 0,-3 3-86,-4 1 0,0 3 360,-1 1 0,1 5 75,-1-1-270,1 2 0,3 1 70,1 1-86,4-6 1,-1-1-131,8-5 1,-1 0 93,4 0 0,1 0-129,3 0 1,5-5 102,-1-3 0,0 0-187,-4 0 0,-3-2-21,0 2 55,-1-2 1,0 2 43,-4 1-11,-1 4 1,-7-2-63,-3 5 0,-2 1-134,-2 3 1,1-1 157,0 4 0,3-3-36,0 4 164,6-6-182,-8 3 645,8 1-150,-3-5-282,10 4-354,-3-5 1,4 0-1,-2 0-1206,-3 0 1,5 1-124,-2 3 1597,-2-3 0,8 4 0,-4-5 0</inkml:trace>
  <inkml:trace contextRef="#ctx0" brushRef="#br0">15144 8132 7905,'-6'5'-514,"-4"-4"421,8 4 0,-3-4 69,5 3 30,-5-3 1,4 6 62,-3-3 48,3-3 0,0 8-113,-3-5 114,2-1 359,-3 2-327,5-3 0,2 3 339,1-5 150,-1 0-238,3 0-304,-5 0 272,5 0-438,-4 0 133,4 0-213,-5 0 69,0 5 153,0-4 25,0 4 0,0-4 19,0 3 63,0-2-133,0 3 0,0-4-35,0 3 188,0-3-65,0 4-196,0-5 109,0 5-10,0-4 1,0 6-233,0-3 218,0-3 0,0 5-212,0-2-14,-5-3 60,4 4 126,-4 0 0,5-2-119,0 5 122,0-6 19,0 3 0,0-4-41,0 3 30,0-3-316,0 5-188,0-6 345,0 5 0,-1-4-137,-3 3-153,2-3 271,-3-1-564,5 0 888,-5 0-186,4 0 235,-4 0-65,5 0 49,-5 0-197,4 0 62,-4 0-209,5 0 540,-6 0-171,5 5 755,-4-4-666,5 4 1,0-3 1107,0 1-874,0-1 0,0 4-184,0-2 0,0-2-50,0 6 1,0 0-72,0 3 0,0 2-229,0 2 0,-4 7 119,1 4 0,-3 11-177,3 1 1,1 6 67,-1 6 0,1 2-252,2 5 0,0 0 140,0 0-1280,0 0 1275,0-5 137,0-1-740,5-5 605,-3-5 115,3-2 0,-1-9-256,-1 1 270,1-6 1,-4 7-74,0-5 1,0 0 0,0-1-96,0 0 1,-4 2 463,1-1 0,-5-3-713,4 3 0,-4-3 555,5-1 0,-6 0-318,1-1 1,-1-3 0,0-1 97,2-1-89,4 3-7,-7-7 1,9 3-38,-3-4 0,-1-1 83,1 0-52,0 1-197,4-1 52,0-4 57,0-2-262,0-5-37,5 0 267,2 0 0,3-7 292,-2-4 0,2 0 0,-9-6 0,9 1 0,-4-7 0,6-6 0</inkml:trace>
  <inkml:trace contextRef="#ctx0" brushRef="#br0">14801 9342 7905,'-11'7'0,"0"-2"0,-1 0 2321,1 2-1079,4 4-759,2 0 0,5 0 1731,0 1-1117,5-1-632,2 6 0,8-1 235,0 3-218,6 3-265,-9-4-444,10-1 250,-4 5 0,1-4-297,0 5 253,-5-6 0,6 4 225,-5-6-147,0 0-2,-3 2 1,-1-6 17,1 0 0,-5 0-466,1-8 270,-1 1 0,6-5 0,1-4 53,1-7-511,6-9 0,-7-12 81,5-5 206,0-10-1538,3 1 0,1-12 1086,-11 29 0,-1-1-1012,1-3 1,-1 0 1214,-1-1 0,-2 0 543,3-28 0,2-1 0,-5 8 0,-3-2 0,-3-3 0</inkml:trace>
  <inkml:trace contextRef="#ctx0" brushRef="#br0">13465 7572 7537,'-16'-16'-1202,"3"3"1425,-2-2 1,2 2 832,2 2 1,-1 0-899,1 4 0,3-2 217,1 5-666,4 0 116,-2 4 1,6 0-62,3 0 0,4 0 192,7 0 0,3 0-66,5 0 1,-1 0 121,1 0 1,4 0-157,-1 0 0,2 0 218,-1 0 0,1-1-97,2-3 1,2 3 190,-5-3 0,5 3-92,-2 1 1,2 0 76,-2 0 1,3 0-60,-2 0 0,2 1 10,1 3 0,0-2-86,0 6 1,2-2-9,2 2 1,-1 1 59,5-5 0,0 3-12,3-3 1,6 0-300,2-4 1,4 0 262,4 0 0,3-4-100,-30 3 1,0-2-1,-1-1 1,-1-1 43,0 1 1,1 1 0,28-4 33,-29 3 1,0 1-1,32-1 6,-32 0 0,1 0 0,29 2 8,-5-2 0,-1 3 8,-3 1 1,7 0 4,-3 0 1,-1 0 6,-3 0 0,1 0-9,7 0 0,1 0-45,3 0 0,-1 0 6,-3 0 0,3 0 12,-28 0 1,1 0 0,-1-2 0,1 0-15,1 0 0,0 0 1,-1-2-1,0 1 4,-3 1 0,0 0 1,1-2-1,-1-1 6,0 1 1,1 0-1,1 1 1,0 0-4,0-1 0,0 0 0,-1 2 0,-1 1-15,-2-3 1,0 0 0,29 1 13,-28 1 0,-1 1 0,32-1 14,0 2 0,-31 0 1,0 0-7,28 0 0,-28 0 1,0-1-2,-1-1 0,1 0 1,0 2-1,1-1-30,0-1 0,1 0 0,-1 1 1,0 1-6,0 0 1,1 0 0,1-1 0,0 1-31,0-2 1,0 0 0,5-1-1,0-1 49,-2-1 1,1-1-1,2 0 1,0 1-252,0-1 0,0 0 0,1-1 0,0-1 247,3 0 0,0 1 0,-1-1 0,0 1-31,-1 1 1,-1 0 0,0 1 0,-1 0 12,-1 1 0,-2 0 0,-1 0 0,-1-1-131,-1 3 1,0 1 0,1-3 0,0 0 162,-1 2 0,0 0 0,1 0 0,-1 0 2,-2 2 1,0 0-1,1 0 1,-1 0-28,0 0 1,0 0 0,3 0 0,0-1 6,1-1 1,0 0 0,0 0 0,0-1-190,2 0 0,0-1 0,0-1 0,0-1 187,6 3 0,-1-1 0,-3-1 0,0 0-107,2-1 0,0 0 0,-2 1 0,0-1 131,-1 0 1,1 0-1,-1 2 1,1 1 0,2-1 0,-1 0 0,-5 3 0,-2 0 79,0-1 0,0 0 1,-2 1-1,0 1-39,0 0 0,0 0 0,0 0 1,-1 0 33,32 0 1,-4 1-82,-8 3 1,-2 1 5,-5 2 0,4 2 12,4-5 0,0 4 58,0-5 1,1 1-65,-1-4 1,3 0 1,4 0 1,-3-1-28,3-3 0,1 3 2,-1-3 1,0-1-20,-4 1 1,-5 0-102,-2 4 1,-5 0 78,-3 0 0,3 0 328,-4 0 0,-1 4-306,-2 0 1,-1 5 40,1-1 1,-1-2 12,4 2 0,-4-5-11,1 5 0,3-6 14,1 2 0,3-2 105,5-2 1,-2 0 183,5 0 1,-3 0-152,3 0 1,1 0-70,3 0 1,-1 0 101,-3 0 0,3 0-72,-3 0 0,4 0-33,4 0 1,-6 3-50,2 1 1,-7 0-81,4-4 0,-5 1 16,4 3 0,-4-3 75,0 3 1,-2-3-160,-1-1 0,1-1-91,2-3 0,-2-2 206,3-5 0,-3 2 0,1-3 0,3-4 0,2-5 0,0-1 0</inkml:trace>
  <inkml:trace contextRef="#ctx0" brushRef="#br0">2444 5025 8039,'-5'-23'521,"0"4"0,-4 2 626,1 0-991,1 7 1815,-5 0-926,1 8 1,-2-1 1021,-2 6-1630,2 4 1,-7 9 258,5 3 0,-5 9-230,0 7 0,0 9 26,1 9 1,-2 3-448,2 1 1,10-25 0,0 0 265,-1 2 0,1 0 0,2-2 0,1 1-32,0 1 0,1 0 1,-2 30 132,7-3 0,7-7-190,4-12 0,7-14-33,8-13 1,4-7-132,4-8 0,5-11-13,3-8 1,1-9-624,-1-10 1,3-8 275,-24 20 1,-1-1-1,1-5 1,-1-1-28,1-1 1,0-1-1,-3 0 1,-1-1 133,1 2 1,-1 0-1,-4 2 1,-2 0-1385,4-29 0,-9 8 211,-6 4 0,-11 12 661,-12 6 0,-5 12 49,-6 8 0,-5 1 221,-3 6 0,-1 1 434,1 7 1,-1 6-83,5 6 0,-1 4 675,5-1 1,10 1 0,5 0 248,5 0 1,8-3-481,2 2 1,8 3 2045,3-3 0,9-1-1364,3 1 1,3-4 307,5 4 0,-2-5-805,6 1 1,-6 2-364,2-2 0,-3 0-1321,-1-3 1,2-1 740,-2 0 0,3-3-2409,-7 0 1,-2-6 1283,2 2 1,0-8 1523,4-3 0,0-9 0,0-1 0</inkml:trace>
  <inkml:trace contextRef="#ctx0" brushRef="#br0">3426 5368 8039,'-18'-12'845,"2"6"1,5-4 1077,-1 2-1093,1 3-19,-1-5 0,6 4-286,2-6 0,3 1 156,1-1 0,6 5-252,6-1 0,0 2-74,7-2 1,4-1-126,4 6 1,1-5-240,-2 4 0,2 0 8,3 4 0,4 0-60,-4 0 0,4 0 102,-4 0 0,2 2-2,1 1 0,3 2-140,-3 3 1,2 2 15,-10-2 0,1 1 25,-4-2 0,3 4 81,1-4 1,0-1-194,-4 2 0,-1-5-551,1 0 0,4-1 335,0-2 0,3-5-902,-3-3 0,-1-6 541,-3-1 1,0-5-361,0 0 0,-5-2 1109,-3-5 0,3 3 0,-1-4 0</inkml:trace>
  <inkml:trace contextRef="#ctx0" brushRef="#br0">5014 4979 8039,'11'-29'-18,"-4"1"306,-4 6 1,2 4 1013,-1 3-832,0 7-1,-4 3 663,0 0-696,0 4 1,0-3 225,0 8 678,0 7-806,0 7 0,-5 6-82,-3 2 1,-2 7-223,-1 6 1,3 4 14,1-1 0,4 3 283,-1 5 0,3-2-210,1 5 196,0-5-1,0 3 641,5-5-778,6 0 1,3-7 293,5-5-865,6-10 223,-1-7 0,9-11 240,-3-2-900,3-8 535,-4-2 1,3-12 118,-5-5-405,-1-5 203,2-6 1,-5-2-1729,0-2 1711,0 3 1,-11-10-1347,4 4 0,-4-4 788,0-1 1,-6 6-557,-2 2 1,-3 2 664,-1 2 1,-4 2-681,1 6 0,-5 4 144,4 11 1182,0-1 0,4 6 0</inkml:trace>
  <inkml:trace contextRef="#ctx0" brushRef="#br0">6224 4877 8039,'-15'-5'0,"0"-3"2660,-5 3-1728,2 0 0,-5 6 21,0 3 1717,0 2-1753,-5 16 1,3-1 23,-5 14 57,-1 1-96,2 10 0,-3 10-429,19-26 0,0 1-263,-1-1 1,1 1-437,3 2 1,2 1-506,-3 24 618,6 0 0,7-8-533,6-4-2696,4-10 2398,16-3 1,2-13 396,4-5-4575,5 0 2475,2-13 2647,-1 3 0,5-2 0,-3-1 0,2-7 0,2-7 0</inkml:trace>
  <inkml:trace contextRef="#ctx0" brushRef="#br0">6613 5059 8039,'-23'11'2045,"1"-3"371,3 12 1,7 0-1077,4 6 2062,0 4-2238,2 4 0,1 4-25,5 0 402,0 0-977,0 1 1,5-8 94,3-1 293,7-9-540,3-10 1,6-6 26,2-5-439,-2 0 0,4-7-484,-5-9 1,1-4-154,3-14 0,-4 1-2007,0-9 1,-2 1 1179,-6-1 1,-3-2-1364,-5 2 0,-4 4 1536,1 4 0,-8 5 43,-4 6 1,-7 6 165,-4 6 1082,-2 4 0,-2 18 0,0 1 0</inkml:trace>
  <inkml:trace contextRef="#ctx0" brushRef="#br0">7195 5391 8039,'-6'0'3359,"-4"0"1,8 1-1742,-1 3 0,0-2-845,-1 6 0,3-4-883,-3 3 0,-1 2 132,1 6 0,-5 1-1598,2 6 1,-5 0 207,-3 9 1368,2-1 0,-13 4 0,2 0 0</inkml:trace>
  <inkml:trace contextRef="#ctx0" brushRef="#br0">8075 4934 8039,'-6'-40'655,"0"10"1,-5-3-73,-1 10 0,1 9 519,-1 3 0,-3 7-382,0 0 763,-5 3-919,7 6 0,-7 3 153,4 7 297,-4 8-596,7 1 0,-4 14 563,1 0-593,4 5 1,-6 4 93,3 3 0,2-4-355,-2 4 0,6-3 247,1-1 0,6-1-129,-2 1 0,3-5 100,1-3 1,1-9-63,3-6 1,3-2-405,9-6 0,-4-1-249,4-6 1,1-3-492,2-5 0,-1-5-860,1-3 0,0-3 825,4-4 1,-5 1-419,-3-5 1,-1-2 11,1-5 1302,-7-3 0,2-6 0,-10 1 0</inkml:trace>
  <inkml:trace contextRef="#ctx0" brushRef="#br0">7663 4865 8039,'-16'0'412,"-1"0"515,-2 0 539,3 0 1395,4 0-1994,6 0 1298,6 0-1388,12 0 0,5 0 417,6 0-816,5 0 1,1 0-705,6 0 0,0 0 258,3 0 1,3-4-999,4 1 1,1-2 601,0 1 1,-1 1-735,1-4 0,0 4 327,-1-1 1,-4 3-792,-3 1 0,-7 1 688,-5 3 1,-5 2-204,-2 6 1177,-11-6 0,3 9 0,-11-2 0</inkml:trace>
  <inkml:trace contextRef="#ctx0" brushRef="#br0">8154 4900 8039,'-11'0'424,"0"0"1,-1 0 673,1 0-710,-1 0 1,1 0 265,0 0 0,3 3-219,0 1 0,1 9 711,-5-2 1,6 8-528,2 0 0,3 8 233,1 3 0,1 5-326,3 3 1,2-3-22,6 3 1,0-1-198,4 1 0,-2-6-268,5 2 1,-5-7-745,1 0 0,1-5 528,0-3 1,0-2-1547,-1-6 1,-2-3 743,2 0 0,3-7-3034,1-1 4012,-3-5 0,6-12 0,-4-1 0</inkml:trace>
  <inkml:trace contextRef="#ctx0" brushRef="#br0">8691 4774 8029,'-11'-10'3728,"5"7"1997,0-12-4328,6 9 0,6-1 1010,1 4 1,8 6-1258,4 5 0,3 3-510,1 5 0,1 3-640,3 7 0,-3 3 0,2 6 0,-3 5-173,-4 6 0,-2 6 32,-6 9 1,-5-1-910,-3-28 0,-2 0 1,-4 1-1,-3-1 533,0 3 1,-3-1-1,-12 24-2306,-6-5 0,3-10 1470,-3-5 1,3-7-3284,1-4 4636,5-14 0,1 1 0,1-10 0,-1 0 0</inkml:trace>
  <inkml:trace contextRef="#ctx0" brushRef="#br0">9262 5733 7890,'-16'0'9591,"-2"0"-7371,0 0-910,2 0-525,9 0-4579,2 0 3794,5 0 0,5-5 0,2-1 0</inkml:trace>
  <inkml:trace contextRef="#ctx0" brushRef="#br0">9479 3563 7890,'-7'-6'6503,"-1"2"-6038,6 3 1072,-4 1-387,6 0-496,0 5-2855,0-4 727,0 9 815,0-8 659,0 8 0,-5-4 0,-1 6 0</inkml:trace>
  <inkml:trace contextRef="#ctx0" brushRef="#br0">10245 3038 7890,'-12'-17'1477,"1"0"-922,-1-1 1,-3 5 83,0 6-151,-6 4 1,2-2 237,-7 5-511,2 0 847,-9 5-528,4 1 0,-4 12 562,2 5-756,-7 5 0,13 10-51,-6 0 0,7 5-60,5-1 1,4 4-1,7 3 0,8-7-14,8 0 1,11-6 12,4-6 1,8-2 0,4-5 1,0-7 93,7-4-323,-5-6 0,5-2 0,-5-3 0,-1-6 0,2-6 0</inkml:trace>
  <inkml:trace contextRef="#ctx0" brushRef="#br0">10724 3129 7890,'-16'-17'0,"3"0"1306,-14 6-804,13 4 1,-16 2 112,7 5 0,-4 1 815,1 3-951,-3 3 16,-1 4-108,-3 6 0,9 2-168,-2 7 0,3 0 10,4 4 0,4-5-247,7 2 0,4-3 107,8-1 0,6 0-476,5 0 0,7-5 294,1-3 1,1-8-296,6-3 0,-3-3 8,3-1 0,0-1-120,0-3 0,2-3-108,-6-8 0,2-3 201,-1-5 0,-3-1-42,3-3 1,-4-2 102,-4-5 1,-2-6-204,-1-2 1,-9-1 140,1 1 1,-2-2 308,-2 2 1,-1 3 120,-7 1 1,-3 3 231,-4 5 0,1-2 684,2 6 1,-1-1-526,6 4 0,-5 5 1126,4 3-379,0 2 1317,4 2-1853,0 5 1,4 2 292,0 8 0,4 3-367,-5 9 0,1 6 282,-4 9 1,0 7-614,0 4 1,0 3-31,0 5 0,-1-3-506,-3 2 0,3-2 365,-3-1 1,-1 2-125,1-2 1,0-3 101,4-9 1,0-4-1091,0-4 0,5-4 172,3-7 1,2-5-37,2-10 0,-1 0 277,0 0 0,5-5 243,-1-3 0,4-3 97,-4-4 1,2 1 212,-2-5 1,-2 5 137,2-1 0,-6-2-103,-2 2 1,-4 0 47,1 3 1,1 1 213,-2-1 1,3 1 285,-3 0 1,0-1 76,5 1 1,-5-1-253,5 1 1,0-1 120,3 1 1,-3 0-59,-1-1 0,5-2 490,3 3-581,0-3 0,-3 13 91,-1-3 0,-1 8-136,-2 3 1,1 10-1,-6 6 0,1 1-93,-4 6 0,0-1 72,0 2 0,-1 0-380,-3-4 0,3-4 210,-3-4-1029,3-5 1,2-3 518,3-7 1,2-9-1159,6-6 1,0-8 268,4-12 1,-3-4-107,7-11 1,-7-5-1333,3-2 2791,-9-8 0,2-2 0,-7 29 0,0-1 0,0 1 0,0 0 0</inkml:trace>
  <inkml:trace contextRef="#ctx0" brushRef="#br0">11192 2695 7890,'-11'12'2109,"5"-1"-2000,2 1 0,5-1 802,7 0 0,1 5-371,10-1 1,4 4-1294,3-4 0,5 0 393,-5-3 1,5-1 359,-5 1 0,6-1 0,-3 0 0</inkml:trace>
  <inkml:trace contextRef="#ctx0" brushRef="#br0">11592 2947 7890,'0'-17'-58,"0"4"-1,0-2 59,0 2 386,0 2-198,0 0 1,0 3-210,0 0 1,-1 2 32,-3-2 0,2 3-241,-6 5 1,4 0 87,-3 0 0,0 2 10,0 1 0,-4 3 102,4 1 1,0 3 180,0-2 1,4 2 624,0 1 0,-3-3-400,3 0 1,-5-1 847,4 5 1,-1-1-535,1 1 1,2-5 618,-6 1 0,4-1-621,-3 5 1,3-2 399,-4-2 0,6 2 110,-2-3-646,-2 4 0,4 0-158,-1 0 0,1-3-156,2 0 0,2-2-616,1 2 1,8 0 289,4-4 0,4 0-150,-4-4 1,5 0 247,-1 0 1,2 1-475,-2 3 0,1-3 160,-5 3 1,4 1-1098,-4-1 686,1 5 1,-10-1 242,-2 7 0,-4-1-539,-4 5 0,-7 0 470,-8 4 0,-8 3-866,-4 1 1,0 3 180,0-3 1225,-2-5 0,4-1 0,-5-3 0</inkml:trace>
  <inkml:trace contextRef="#ctx0" brushRef="#br0">12118 2787 7890,'-23'-23'0,"5"0"4314,1 5-2076,6 2-1012,5 4-505,-4 6 1425,8 1-1039,-3 5 655,5 0 0,0 6-1602,0 6 0,0 5-20,0 10 1,0 7-981,0 8 0,-4 4 581,1 3 0,-5 0-1121,4 4 0,-3-1 737,3 1 0,0-2-1575,4-5 0,0-11 487,0-4 0,5-7 1019,3-5 1,0-9-873,0-10 1584,2-5 0,-3-17 0,4-2 0</inkml:trace>
  <inkml:trace contextRef="#ctx0" brushRef="#br0">11843 2935 7890,'-12'-4'0,"-3"1"3735,2-1-1787,1-1-17,7 3-857,15-3-710,3 5 0,15 0 1,4 0-640,5 0 1,3 0 154,6 0 1,0 0 281,-1 0 1,5 0-163,-1 0 0,1-5 0,-5-1 0</inkml:trace>
  <inkml:trace contextRef="#ctx0" brushRef="#br0">12529 2958 7890,'-12'-11'700,"1"-1"-357,-1 1 1,1-1 101,0 1 118,-6 5-244,4-5 0,-7 6 824,5-2-752,-5 2 0,6 5 587,-5 0 0,3 0-433,-3 0 1,9 5 410,-1 2 0,2 5-410,-3 3 1,5-1 47,-1 5 0,4-4-180,-3 4 0,4-4-65,-1 4 0,3 1-186,1 2 1,0-3-145,0 0 0,4-3-408,0 3 1,3-4 308,-3 4 0,5-9-530,-1 2 0,-2-5 134,2 1-145,-1 2 111,5-9 111,-1 4 0,4-5-61,1 0 1,-1-5 59,-4-2 0,1-4-45,-1 0 270,0 0 0,1-2-93,-1-2 1,1 2 51,-1-2 0,-1-2 206,-2 2 1,1-1-78,-5 0 670,5 4 0,-8-5-223,3 6 495,-3 4-331,-1-3 101,0 9-71,0-4-809,0 5 1,0 5 210,0 3 0,0 3-732,0 4 0,0-2 420,0 2 0,5-2-597,3-2 0,2 1 364,1-1 0,1 0-535,-1 1 1,0-6 466,1-2 1,3-3 148,0-1 1,2-1 104,-2-3 0,-2-2 187,2-6 1,1 0 336,0-3 1,-5-2-196,-3-2 1,-2-1 826,2 4 0,-3 1-517,-5 4 1,0-1 2112,0 1-657,0 0-157,0-1-447,0 6-729,0 1 1,1 6-551,3 3 0,-3-2 230,3 6 1,1 0-445,-1 3 0,3-2 312,-3 2 1,0-2-203,-4 6 0,0 2 74,0-2 1,0 2 6,0-2 0,0 1 173,0 3 1,-1 2-74,-3-6 0,3 0 293,-3-3-149,3-1 1,6-6-158,2-5 1,7-6 121,1-9 1,6-5-152,-2-6 1,1 2 277,-1-3 1,1 3 334,-4 1 0,-2 5 40,-7 3 1,2 2 1169,-5 2-922,0 5-421,-4 1 0,-4 10 288,0 2 1,0 7-179,4 1 0,0 4-1827,0-3 0,5 3 386,3-4 1007,2 0 0,7-3 0,0-1 0</inkml:trace>
  <inkml:trace contextRef="#ctx0" brushRef="#br0">13465 2844 7890,'-16'-17'0,"-2"6"0,-5-1 0,0 2 0,0 6 2134,1 1-959,-1 8-207,5 1 1,-2 7-383,4 2 0,2 2-251,7 2 0,-2 2 1870,5-2 0,2 4-1087,5 4 0,5-7-604,7 3 1,3-4-153,5 0 1,4 1-290,-1-5 1,6-4 94,-2-8 0,3-1-974,2-2 0,-1-2-498,0-1 0,-5-8 665,-2-4 1,-3-5-1485,-1 1 0,-5-3 1074,-3-1 0,-7 4-280,-5 0 0,-3 5 627,-3-1 0,-9 4 268,-7 3 0,-2 3 704,-2 5 0,0 0 706,0 0 1,5 0-4,3 0 0,2 0-456,2 0 2070,5 0 0,2 5-1291,8 3 0,3 2-612,8 1 0,4 2-268,8 2 1,1-1-2916,2 5 1,3-4 2498,-2 4 0,7 1 0,3 2 0</inkml:trace>
  <inkml:trace contextRef="#ctx0" brushRef="#br0">14676 2581 7890,'0'-23'3687,"-5"6"-1140,3 0-1355,-3 6 1137,5 4-1056,-5 2-529,4 5 142,-4 10-532,0-2 0,0 19-202,-3-1 1,-2 7 76,2 5 0,-2 7-827,-1 4 0,3 4 264,1-3 1,0-1-1194,0-3 1,2-4 700,5 0 1,0-12-1115,0-3 0,5-8 958,2-8 1,3-4-465,2-3 1,-2-13 1445,-2-6 0,2-11 0,-4-3 0</inkml:trace>
  <inkml:trace contextRef="#ctx0" brushRef="#br0">14482 2787 7890,'-30'-7'0,"-1"-2"4591,4 6-1567,6-1 402,9 4-2644,7 0 0,8 1 847,4 3 1,2-3-812,10 3 0,4 1-406,4-1 0,4 0-183,0-4 0,-2 0-1025,1 0 1,-4 0-2,0 0 0,2 0-373,-1 0 1,0 3-395,-5 1 1,0 5 664,-3-1 0,-1 3 387,-3 4 0,-2-1 230,2 5 1,-6-3 401,-1 3 0,-2-4-154,1 4 0,2-5 1345,-5 1-914,5-2 0,-3-3 235,6-2 0,0-5-631,4-6 0,-2-1 252,5-8 1,-5 2-697,1-9 0,-2 1 237,-2-1 1,-1-2-157,-2 2 0,-3 1 104,-5-1 1,-3 5-522,-4-1 0,-2 2 198,-10 2 1,1 1 190,-1 2 1,-1 3-511,4 5 1,1 0-93,4 0 0,4 1 992,4 3 0,1-3 0,2 4 0</inkml:trace>
  <inkml:trace contextRef="#ctx0" brushRef="#br0">15841 2741 9476,'-5'-18'658,"3"2"1,-6 3 38,4-2 1,-1 2-36,1-2 1390,3 7-1038,-5-2-625,6 9 1291,0-4-707,0 5 0,2 9-1327,2 2 0,1 3 272,2-3 0,2 5 34,-5-1 1,4 4 167,-5-4 1,5 6 94,-4-2 1,1-2-467,-1 2 1,-3-3-396,3 3 1,-3-5 673,-1 1 0,1 0-45,3-4 1,-3 3-4,3-6 18,-3 2 578,-1-3 0,-1-2-199,-3-5 0,3-5-332,-3-3 0,2-2 117,-2-2 1,3 1-227,-3-1 1,3-3-118,1 0 0,0-1-113,0 0 0,0 4 15,0-4 0,0 4 67,0 0 1,1 1 192,3-1 0,1 1-68,2 0 0,7 3 126,-2 0 0,7 6-79,0-2 0,2 3 63,2 1 1,0 0 101,0 0 1,0 1-102,0 3 0,-1 2 167,1 6 0,-5 3-61,-3 0 1,-2 2 458,-2-2 1,0-1-255,-4 5 1,2-5 299,-5 1 1,5-2-207,-2-2 0,1-1-243,3-2 0,-2-3-25,6-5 0,-1-3-97,2-4 1,3-6-650,7-10 0,-2-1 369,3-3 1,-7 3-846,-1-2 0,-5-2 473,2 1 1,-5 0-383,-3 5 1,-3 0 418,-5 3 1,-5 3 96,-3 4 1,-3 2 159,-5 2 1,2 2 64,-5 2 0,5 3 282,-1-3 1,3 3-101,0 1 1,2 5 585,2 3 0,-1 2-313,6 1 1,-5 2 1335,4 2 0,0 3-668,4 5 0,0-1-92,0 1 1,0 0-603,0 0 0,5 0-458,3 0 0,4 0 73,3-1 1,3 0-166,4-3 1,6-3-2280,3-4 0,3-6 1192,4-2 0,-4-3 1437,1-1 0,-1-10 0,-5-3 0</inkml:trace>
  <inkml:trace contextRef="#ctx0" brushRef="#br0">16926 2810 7890,'7'-17'711,"1"-2"-412,-6 3 1,7-6-1,-5 3 446,-1-3 1,-2 3-120,-1 0 0,0 4 617,0-4-900,-5 5 1,-5 1 0,-7 7 416,-1 1 1,-1 1-155,-3 4-236,-1 0-131,0 0 0,0 5 288,0 3 0,0 7-119,1 4 0,0-1 344,3 1 1,2 4 0,6 3-291,0 1 0,0-4-82,4 0 0,2-2-323,5-2 118,0 3 1,4-9-158,-1 2 1,8-3-278,0 0 1,2-6-149,6-2 1,-4-3 272,4-1 0,-1-1-1994,1-3 1362,2-2 0,-7-6-605,5 1 0,-5 0 709,2-1 1,-5 1-91,-3-1 1,2 5 285,-3-1 1,2 1 318,-1-5 1,1 4-28,-6 1 0,3-1 109,-3-3 0,-1 3 848,1 1-708,4 4 0,-6-3 1927,3 2-1442,2 3 0,-3-4 104,4 5 0,-3 1-319,4 3 1,-6-2-332,2 6-2,2-1 1,-4 5-183,2-1 1,-3 4-635,-1 1 627,-5-1 0,3-4-2213,-1 1 1659,6-1 1,5-4 253,7-4 0,3-3-46,5-3 0,0-9-206,0-7 1,-4-2 299,0-2 1,-4 0 198,4 0 1,-5 4 1095,1 0 1,-6 0-609,-1-4 0,-5 4 338,5 0 1,-5 5-244,0-1 0,-1 6 241,-2 1 1119,0 6-474,0-3 0,3 10-432,1 2 0,0 9-286,-4 3 0,0 7-401,0 5 1,-1 2 57,-3 1 0,1 2 16,-4 2 1,-1-4 20,-3 0 1,1-2 75,2-9 0,-1 1 19,5-9-590,1 0 1,5-11-46,6-8 1,2-8-250,13-15 1,-3-7-577,7-8 1,1-4 286,-2-3 1,5-5 123,-18 24 0,0-1 1,13-22 148,-7 0 1,-3 6-57,-4 5 1,-5 9-188,1 10 579,-6 5 1,4 18-349,-6 8 1,0 6 601,0 5 0,0 8 0,0-3 0</inkml:trace>
  <inkml:trace contextRef="#ctx0" brushRef="#br0">17702 2821 7890,'-11'-4'2288,"-1"0"-1479,-4-5 1,7 8 582,-2-3 1,2-1 35,-3 1 1928,1-4-2506,5 1 0,2-3-232,8 3 1,3-4-220,8 4 0,5-3-630,6-2 0,-2 1-83,3-1 0,1 1-321,-2-1 1,1 1-535,-4 0 0,-1-1 576,-3 1 0,-3 1-844,-5 2 438,-4-2 533,-2 4 0,-15-1 183,-5 3 0,-6 3-79,-2 1 1,-5 0 341,-2 0 0,2 1 200,1 3 1,7-1 319,1 4 0,4 1-319,-4 3 0,6 1 836,2-1 1,1 4-463,6 1 1,0 4 246,4-1 1,0-1-269,0 1 1,1 0-129,3 4 1,2 0-252,6-1 0,1-4-213,2-3 0,2-2-53,6-2 0,1-3 169,3 0 0,2-7-695,6-1 1,-4-6 321,4-10 1,-2-1-346,8-6 1,-8-5 207,2-3 1,-5-3-683,1-4 0,-4 1 273,-4-5 1,-5 7-12,-3 1 0,-7 2-63,-4 9 1,-4 3 388,-4 8 1,-2 6 304,-6 2 1,5 3 10,-1 1 1,4 1 536,-3 3 0,3 2-255,-4 6 0,6-1 400,-2 1 0,2 0 364,2 4 1,0-4 949,0 3 1,0-1-32,0 2 0,0-4-925,0 4 0,0-4-76,0 0 0,4 3-278,0 0 0,5 0-88,-1-3 0,-2-2-153,2-2 1,-1 2-254,5-3 0,-5 0-116,1 0 1,-2-3 189,2 4-334,2-1 0,-8 5 93,6-1 0,-5 1-484,0-1 0,-1 0 266,-2 1 0,4-1-231,-1 1 1,1-1 182,-4 0 1,-5 1 68,-3-1 1,-2-1-6,-1-2 0,-2 1-240,-2-5 1,2 3-48,-2-3 1,-1 0 276,0-4 0,5 0-1056,3 0 1,6-6 122,-2-6 1350,3-4 0,6-17 0,1-3 0</inkml:trace>
  <inkml:trace contextRef="#ctx0" brushRef="#br0">18673 2387 7890,'0'-11'8414,"0"4"-7345,5 2 1,-4 11 212,3 6 1,-2 6-981,-2 8 1,-6 9-88,-1 6 1,-3 5-533,-2 4 1,1 2 152,-1 5 1,2-3-1228,3-4 1,-2-3 537,5-13 0,0 0-2965,4-11 2325,-5 3 1,3-19 833,-6 1 1,4-11-403,-3-4 0,3-5 316,-4-3 745,6-8 0,-9-6 0,5-5 0</inkml:trace>
  <inkml:trace contextRef="#ctx0" brushRef="#br0">18479 2695 7890,'-18'-11'0,"2"1"0,4 2 0,5 2 5752,-1 2-4327,6 3 0,-2-6 851,8 4 1,3 1-1168,8-2 1,4 3-2424,8 1 0,2-4 798,5 1 0,5-1-1056,-1 4 1,5 0 1571,-1 0 0,-3-5 0,0-2 0</inkml:trace>
  <inkml:trace contextRef="#ctx0" brushRef="#br0">19473 2330 7839,'-12'-12'0,"1"1"4133,-1 0-1366,1 4 127,-1-3-2071,1 9 1,0 1 366,-1 7 1,1 6-604,-1 6 0,-4 5-464,-3 11 1,1 4 52,-1 3 0,1 7-921,-1 5 0,3-1 70,4 4 1,1-5-668,-1 9 1,6-12-1230,2 1 1,8-8 1361,4-8 1,3-5-290,4-2 1,3-12 756,5-4 0,4-7 741,-1 0 0,9-6 0,-5-2 0,0 0 0</inkml:trace>
  <inkml:trace contextRef="#ctx0" brushRef="#br0">19564 2832 7839,'-11'-11'1170,"0"-2"-900,4-2 1087,2 2-858,0-3 1,3 4 90,-1 1 1399,1 0-535,2-1-668,5 1 205,2 4-590,-1 2 1,4 5-175,-2 0-43,2 5 0,1 2-567,1 4 0,-5 4 297,1 1 0,-2 4-874,2-1 1,2 1 603,-2-1 0,-2-1-1384,2-3 1,-2-2 588,2 2 0,2-2 397,-3-2 1,0-4 40,0-4 1,-3-1 712,4-2 0,-4-7 0,3-4 0,-4-11 0,7-12 0,-4-6 0</inkml:trace>
  <inkml:trace contextRef="#ctx0" brushRef="#br0">19701 2490 7839,'0'-17'0,"0"5"0,0-5 0,0 6 0,0 3 0,0 0 0,5 6 0,3-2 0,3 8 0,4 3 0,3 4 0,5 0 0,0 4 0,0 1 0,3 3 0,1-4 0,5 5 0,-3-2 0</inkml:trace>
  <inkml:trace contextRef="#ctx0" brushRef="#br0">20089 2593 7904,'-5'-12'1283,"-1"1"1602,-6-1-2244,6 1 1206,1-1-448,5 6-368,0-4-681,0 9 1,-1-4-108,-3 5 1,3 6-163,-3 5 0,-1 6-246,1 6 1,-5 1 204,2 2 0,0 0 17,0 4 1,-1 1 107,-3 3 0,0-1-62,4-3 0,-3 2-49,2-5 0,3-1 54,1-3-101,3-5-170,1-1-47,0-11 0,5-6 116,3-8 1,-1-7-175,5-4 0,-6-3 44,9 0 0,-9-1 1,6 0 1,-3 0 169,2 0 0,-3 4-2,-1 0 1,0 4 129,0-4 0,4 4-49,-4-4 1,-1 5 320,2-2 1,0 4-153,3 0 1,-3 1 40,-1 0 0,1 4 36,3 3-274,1-2 1,-1 6 50,1 0 0,-1 1 32,1 7 0,-5 1-34,1 6 1,-2-2 23,2 2 0,2 1 367,-3 0 1,-1 4-172,-3-1 0,2-1 436,-1 1 0,1 0-271,-1 4 0,-1-4 206,4 0 0,-3-4-232,4 4 0,-1-5-163,5 1 0,0-7-103,4-4 0,3-3-184,7-1 1,0-6-803,4-6 1,2-6 528,6-8 0,-3-2-1156,4-3 1,-9-2 614,-3 3 1,-5 1-675,-2-2 0,-4 2 469,-5-1 0,-4 2 34,-3 5 1,-8 5 342,-4 3 0,-3 2 293,-4 2 1,1 4 1174,-5 4 0,3 1-561,-3 2 1,5 4 1914,-1 0 0,2 5-1082,2-2 0,1 5 1808,2 3 0,3-1-1680,5 5 0,0-4-1021,0 4 0,5-3-1372,3 3 0,7-2 773,4 2 0,-1 3-857,1-3 1,0 3 891,4 0 0,3 0-4795,1-3 5198,0 3 0,1-10 0,1 5 0</inkml:trace>
  <inkml:trace contextRef="#ctx0" brushRef="#br0">21151 2216 7827,'-11'-12'9830,"5"1"-6959,1 4-2448,5 2-264,10 5 0,-1 4-53,10 0 925,0 10-644,-2-6 1,1 13-56,-3-2 0,-2 4-60,2 4-273,-7 2 59,2 10 1,-9 2 189,3 4-2958,-8 11 2481,-12 3 1,4-26 0,-1 0 135,-5 1 1,-3 0-1492,-1-3 0,-1-1 1014,-3 4 1,0-1 0,-3-3 0,-1-3-10,0 2 1,-1 0 578,-2 0 0,-2-1 0,-1-2 0,-2 0 0,0-1 0,0-1 0,1 0 0,1-1 0</inkml:trace>
  <inkml:trace contextRef="#ctx0" brushRef="#br0">1028 6864 8111,'23'0'171,"0"0"1,-1 0 327,1 0 1,0 0-139,0 0 1,4 0 98,-1 0 0,7 0-560,1 0 0,2 1 132,6 3 0,4-3-139,3 3 1,6-3-471,-2-1 1,8-1 362,-29 0 0,1-2 1,2 0-1,1-1 56,0-4 1,0 0 0,1 2 0,0-2-76,-1-1 0,0-1 1,-1 3-1,1-1 89,2-1 1,0-1 0,1 3 0,1 0 52,0 0 0,0-1 0,-3 2 1,-1-1 249,-3 1 1,-1 1-1,0 0 1,1 0-107,1 1 0,0 0 0,2-1 0,-1 1 197,0 2 0,-1 0 0,2 0 0,0 1-101,-1 1 0,-1 0 0,0-2 0,0 0-7,2 0 1,1 0-1,0 0 1,0 0-37,2 2 1,-1 0-1,-1 0 1,0-1-32,1-1 1,1 0 0,-1 1-1,0 1-5,1-2 0,2 0 0,0 1 1,1 1-152,0-1 0,0 2 1,0 0-1,0 2-332,-2-2 1,0 1-1,0 1 1,0-2 312,0-1 1,0 0 0,2 0 0,0 0-53,-1 0 1,1 0 0,0 0 0,0 0 45,-2 0 1,0 0 0,0 0-1,0 0 59,0 0 0,0 0 1,0 0-1,0-1 58,0-1 1,0 0 0,0 1 0,0 1 126,0-2 1,0 0 0,0 1 0,0 1-66,-1 0 1,2 0 0,2-1 0,1 1 37,0-2 0,0 0 0,0 1 0,0 0-144,-2 0 1,0-1 0,1-1 0,1 1 73,1 0 0,1 0 0,1-2 1,1-1-129,0 1 0,-1 0 1,1 1-1,-1 0-230,-1-1 1,0 0 0,-1 1 0,1-1 308,0-2 0,0 0 0,2 2 1,1 1 2,-1-1 0,-1 0 0,2 2 0,-1 0 35,-6-2 1,0 1 0,2 1-1,0 0 98,0-2 1,0 0 0,1 3-1,0 0-38,1-1 1,-1 0 0,-1-1-1,-1 1-53,-1 0 1,0 0 0,-1 0 0,0 0 11,1 2 0,0 0 0,0 0 0,1 0-414,1 0 1,-1 0-1,0 0 1,-1 0 245,-2 0 1,0 0-1,3 0 1,1-1-33,1-1 1,1 0-1,-2 1 1,0 1 91,1-2 1,1 0 0,-2-1-1,1 1 20,0 0 1,1 0 0,0-2 0,1 1 60,0 0 1,1 2 0,-4-2 0,1 1-65,1-1 1,-1 2 0,-2 0 0,-1 1 152,2-2 1,0 0 0,-2 1 0,-1 0-35,3 1 0,0 0 0,-3 0 0,-1 0-2,0 0 0,0 0 0,0 1 0,0 0-26,-2 1 0,0 0 0,1-1 0,1 0-34,0 3 0,0 0 0,-1-3 1,1 0 8,-2 1 0,0 0 0,2 1 0,0-1-12,0 0 1,0 0 0,0 0-1,2 1 46,4-1 0,-1 0 0,-3-2 0,0 1 75,2 1 0,0 0 0,0-1 0,1-1-6,0 0 0,1 0 0,1 0 1,0 0-51,4 0 0,1 0 1,-2 0-1,0-1-41,3-1 1,0 0 0,0 1 0,0 0 154,0-3 1,0 0 0,2 0-1,1 0-13,3-1 0,0-1 1,-3 1-1,-1 0-91,3 1 0,-1 0 0,-1-1 0,-1 0-43,2 1 1,1 0 0,0 0 0,0-1-54,3 2 1,0-1 0,-5-1 0,0 1-47,1 2 0,0 0 1,-3-2-1,-1 1-97,-2 0 1,0 2-1,1-1 1,-1 0 99,1 2 1,-1 0 0,-6 0 0,-1 1 51,-2 1 0,0 0 0,-5-2 0,-1 1 0,1 2 0,-2 1 0,-1-1 0,0 0 0,27 5 0</inkml:trace>
  <inkml:trace contextRef="#ctx0" brushRef="#br0">1896 7858 8019,'-15'-12'3135,"-1"2"313,2 2-2978,2-2 2474,5 9-905,2-4 2526,5 5-3199,0 5 1,2 6-708,1 8 0,4 3-659,4 1 0,4 1 0,1 3 0,4 0 0,-1 4 0,3 1 0,0-6 0,2 6 0,3-1 0,-1 1-650,4 3 1,-1-5-477,2 1 0,2-5-1320,-3 5 1,-2-6 971,-1 2 0,-5-7-27,-2-1 1,0-5 361,-5 1 0,0-7 570,-3-4 0,-5-3-924,1-1 0,-4-5 1493,3-3 0,-4-2 0,2-1 0</inkml:trace>
  <inkml:trace contextRef="#ctx0" brushRef="#br0">2444 7766 8019,'0'-21'1311,"0"2"1,0 2 1278,0 6-1901,0 4 0,-5 2 444,-3 5 1,-3 5-514,-4 3 1,1 8 513,-5 7 1,0 5-429,-4 6 1,-5 7-169,-3 5 0,-2 1-1043,-1 6 1,17-25 0,0 1 462,0 1 0,0 1 0,0 2 0,1 0-1011,0 0 1,1-1-1,-8 24 356,8-7 0,8-8-2327,3-11 1,13-3 440,6-8 2583,0-3 0,7-6 0,-3-2 0,2-3 0</inkml:trace>
  <inkml:trace contextRef="#ctx0" brushRef="#br0">2741 8257 12699,'-8'2'4095,"1"1"-3721,4-1-224,-2 8 1,1-4 389,1 6-262,-6 4-938,2 2 0,-5 6-2651,-4 3 2283,4 2 797,-15 10 0,8 2 0,-9 4 0</inkml:trace>
  <inkml:trace contextRef="#ctx0" brushRef="#br0">3369 7732 8019,'0'-23'794,"-5"5"0,0 2 1120,-3 4 1,2 6-57,2 2-1328,-2 3 0,-2 2 773,1 3 0,-2 7-616,-6 9 1,1 6 236,-5 5 0,3 8-358,-3 7 0,0 6-337,8-22 1,-1 1 0,1 0-1,1 1 22,0 2 1,1 1 0,-2 1 0,2 0 169,1 0 1,0 0 0,1-1 0,0-1-177,3-1 0,1-2 0,-1 18-245,8-7 0,8-17 0,11-14 0,5-4 0,6-7 0,1-8 0,-1-7 0,0-8 0,0-11 0,6-8-454,-19 18 0,0-2 0,-1 1 0,0-2 174,2-2 0,-2-3 0,-3 1 0,-1-1-805,2 0 1,-2-1-1,-3 1 1,-3 0 269,3-3 1,-3 1-1,-1-22-118,-5-1 0,-14 13 332,-13 6 1,-5 12-9,-6 7 0,-2 10 99,-2 6 0,-1 6 128,-3 5 0,-1 7 475,5 4 0,5-1-120,6 1 1,9 0-23,7 4 0,4-4-226,7 0 1,5-5 103,3 1 1,4-2-369,3-2 0,1-3 412,3-1 1,2 0-465,-6 0 0,1 2 168,0-5 0,-5 5 362,0-1 1,-3-2-46,-4 2 1,-3-5 859,3 5 0,-4-4 349,-4 3 0,2-3 968,-6 4 0,2-4 203,-2 3 0,-1-3 1244,5 4-1905,0-6 1,4 5-811,0-4 1,2-1-511,2 1 0,2-1-293,5-2 0,6 4 0,2-1 0,-1 1 0,1-4 0,-2 4 0,2 0 0,2 1-240,-6-1 1,5-2-898,-1 6 1,2-6-1666,-2 2 0,2-3 2802,-2-1 0,3 0 0,1 0 0</inkml:trace>
  <inkml:trace contextRef="#ctx0" brushRef="#br0">4854 8017 8019,'0'-22'1127,"0"4"1,0 1-469,0 6 0,-1-4 23,-3-1 0,-1 1 111,-3 4 0,-3-1-320,-1 1 0,0 3 384,-7 1 1,3 4-354,-3-1 0,2 3-93,-3 1 1,-1 5-113,2 3 1,-1 6-212,1 1 1,1 2 145,3-2 1,3 3 75,1 4 0,-1 1 49,5 0 0,-2 0-73,1 0 1,-1 3 75,5 1 0,1 0-94,3-5 0,0 0 18,0-3 1,0 1-44,0-4 0,5-1-213,2-4 1,4-1-42,0-2 1,2-3-190,2-5 1,-1 0-741,5 0 1,0-2 499,4-6 1,0 0-249,-1-7 0,1-3 222,0-1 0,0-2-356,0-2 1,0-1 318,-1-3 1,1 3 16,0-3 1,0-1 179,0 2 1,-4-5 122,0 5 0,-5-1 305,1 4 0,-2 4-155,-2 0 0,-3 5 691,-1-1-406,-4 7 547,2 3-548,-5 5 1,-1 2 492,-3 1 1,-1 8-52,-3 4 0,-2 5 94,2-1 0,-2 4-127,-1 4 0,1-3-232,2 2 0,-1-2-409,5-1 0,1-1 53,3-3 0,0 1-552,0-5 1,6 4 107,5-3 1,2-6-207,6-6 1,1-3-177,7-1 1,2-1-762,6-3 1,-5-8-36,0-7 1,-4 2 795,0-2 0,-1 0-443,-3-4 1,-4 1 564,-3 3 0,-6 3-31,-1 4 0,-6-1 327,2-2 0,-2 6 231,-2-2 158,0 2 1,0-2-21,0-1 1,0 5 902,0-1 1,0 4-503,0-3 1,1 3 3122,3-4-2550,2 6 0,4-5 1297,-2 3-1715,2 3 0,-5-3 477,3 8 1,-3 4-420,-5 7 0,0-1-207,0 5 1,-2 5-387,-1 7 0,-4-2 145,-4 1 1,-1 1-301,1 3 0,1-5 132,2-2 1,-1-3-147,6-1 0,-1-5 15,4-3-605,0-8 1,5-8 46,2-10 1,9-8-113,3-12 1,6-1 163,2-9 0,-1-1 144,-3-4 0,-1 2 122,-3 2 1,-4 7 110,-7 9 1,1 3 84,-6 4-181,1-3-367,-4 15 269,-5-3 1,5 11-179,0 3 0,1 2-117,7 5 0,3 1 236,5-1 1,3 1 158,-4-1 0,4-1 94,-4-2 1,4 2 242,-4-2 0,4 2-80,-3 1 0,-1-1 935,-4-2 0,5 1 232,-1-5 1,0 3 799,-4-3 0,1 0 44,-1-4 0,1 0-1018,-1 0 0,0-1-399,1-3 1,-4 1-165,-1-4 0,1-2-293,3-6 0,1 2 45,-1-2 1,0-2-1197,1 2 1,-2-4 90,-2 4 0,0-4-601,-4 3 0,0 1-17,-4 4 1,0 3 824,0 1 1,-5 4-66,-3-1 573,-2-2 0,-1 5 465,-1-3 0,5 3-196,-1 1 0,4 3 1682,-3 1 1,4 5 299,-1-1 0,-1 2 1184,2 1 1,-5 6-854,4 2 1,-5 4-2309,2 3 0,0 2 0,0 3 0,4 2 0,-1-3 0,3 3 0,1 1 0,0-5-147,0-2 0,9-4-1620,2-4 0,12-3 1767,0-4 0,2-6 0,-2-1 0</inkml:trace>
  <inkml:trace contextRef="#ctx0" brushRef="#br0">7515 7389 8019,'-17'-5'0,"0"-1"0,-6-6 3498,5 1-1112,7 5-1392,6 1 1,13 5 66,4 0 1,7 0-273,0 0-484,3 0 1,2-4-254,2 0 1,0 0-239,4 4 0,-1 0-86,2 0 0,0-4 288,-4 1 1,1-1-715,-1 4 1,-7 0 284,3 0 1,-8-1-647,0-3 0,-6 2-366,-1-1 978,-6 1 0,-2 2 262,-7 0 0,-9 0-5,-3 0 0,2 4 345,-2 0 1,0 4-221,-4-5 0,1 6 1077,3-1 1,3-2-484,4 2 0,1-4 609,-1 3 1,5 1-317,-1 3 0,2 1-145,-2-1 0,3 6-606,5 2 1,0 7 16,0 5 0,1 3-687,3 4 1,1-1 478,3 5 0,2 0-443,-2 3 0,1 0 225,-2-3 0,3 1-1138,-2-5 1,-2-1 416,2-7 1,-6-3 219,2-8 1,-2-3 330,-2-4 1,-2-6 168,-2-2 1,-2-3 378,-5-1 1,-2 0-137,-2 0 0,-3-1 651,-5-3 1,-1 2-426,-3-6 0,2 5 477,-5 0 1,-1 1 410,-3 2 1,6 0 688,5 0 0,5 0 4,7 0-931,5 0 1,7 0-752,10 0 1,11-5 70,8-2 1,13-4-1186,7 0 0,4 0 722,4-1 1,-3 1-1751,-1-1 0,4 1 775,-5 0 1,1-1 184,-9 1 0,-2 4 316,-4 4 0,-3 0 837,-9-1 0,-5 3 0,-7-3 0,-5 7 0,1 0 0,3 1 0</inkml:trace>
  <inkml:trace contextRef="#ctx0" brushRef="#br0">8269 7412 8019,'-5'-16'0,"3"-1"1394,-1-2 1,1 3 1116,2 4 454,0 1-1724,5-1 1,-2 6-627,5 2 1,-6 4 150,2 4 0,-3 4-284,-1 7 1,0 4-565,0 8 1,-5-1 144,-3 8 1,-2-1-548,-1 9 1,-1-1-15,1 1 0,0 1-407,-1-5 1,1 4 120,-1-4 0,2-1-412,3-7 1,-2-3 414,5-8 1,0-6 326,4-6 1,0-6-794,0-1 819,0-10 1,4-7-280,0-6-367,5-5 639,-8 4 0,8-4-225,-5 5 294,-1 0 80,-3 0 843,0 0-484,0 1 1,4-1-122,0 0 562,0 0-482,-4 0 0,0 0-96,0 1 2178,5-1-1308,-4 5 1,9 0 293,-2 3 1141,2 2-1441,1 2 0,1 6 1468,-1 5-1559,1 0 0,3 2 1058,0 6-1225,5 5 1,-7 9 96,2 1-248,3 5-111,-5 1 1,3 9 62,-4 0 81,-1 6-253,-4-4 1,3 2 228,-3 0-1139,3 0 787,2-7 0,-1 1-641,1-13 536,4-3 0,-1-14-217,8-2 0,-2-9 147,5-6 1,-2-16-383,-1-11 1,0-8 243,0-7 0,-2 0-3861,-2-8 3507,-9 29 0,-3 0 0,-1-31 111,-3 29 1,-2-1-1512,0-28 1414,-1 6 1,0 9-2617,0 10 3221,-5 10 0,0 9 0,-2 7 0,2 3 0</inkml:trace>
  <inkml:trace contextRef="#ctx0" brushRef="#br0">9011 7355 7832,'-5'-18'0,"-1"2"0,-2 9 3984,0 4-2648,6-4 1,-3 7 147,5 0 0,-1 3-819,-3 8 0,1 3 832,-4 9 1,-1 5-706,-3 2 1,-1 8-380,1 4 1,-1 4-383,1 4 0,-2 0-477,-2 4 0,4 4-628,-1-5 0,2-5 731,6-9 1,2-9-696,5-3 0,4-6 234,4-6 1,6-4-995,2-11 1,2-11 944,2-4 0,4-6-679,-1-6 0,5-7 1532,-4-8 0,-1-6 0,-3-2 0,0 1 0</inkml:trace>
  <inkml:trace contextRef="#ctx0" brushRef="#br0">9080 7298 7832,'-25'-8'0,"-1"1"0,3 4 5235,0-1-1441,5 3-2018,12 1 1,2 0 603,8 0 0,2 5-1259,6 3 1,4 3-754,3 4 0,0-2-158,4 2 0,-2 2-557,5-2 0,0 2 285,0-2 1,0 3-177,4 4 0,-5 5-248,2 0 0,-3 4-674,-1 0 0,-5 7-759,-3 4 0,-7 2 981,-5 2 1,-11 1-126,-8 2 1,-10-2 247,-9 3 0,-3-8 6,-4-4 0,-2-7 311,2 0 1,8-15-585,3 0 1,7-11 321,5-1 0,8-10-423,7-5 1183,3-5 0,1-2 0,0 1 0</inkml:trace>
  <inkml:trace contextRef="#ctx0" brushRef="#br0">9673 8029 7751,'-7'0'9830,"-1"0"-2870,6 0-4576,-3 0-638,5 0-1746,0 5-895,0-4 287,0 4 592,0-5 1,10 0 0,2 0 0</inkml:trace>
  <inkml:trace contextRef="#ctx0" brushRef="#br0">2216 9708 7753,'-12'-7'0,"1"1"0,-1 2 0,1 3 0,0-3 0,-5 8 0,1 4 0,-1 7 0,0 4 0,4 7 0,-4 5 0,1 7 0,4 4 0,-2 12-1341,9 7 3836,2-23 1,0 1-1672,2-2 0,0 2 0,0 3 1,0 1-410,0-3 1,0 0 0,0 0-1,0 1-436,0 1 1,0 0 0,0-3-1,0 0 172,0 0 1,0-2-605,0-2 1,0-1 208,6 18 1,-4-3-1363,6-7 829,-6-2 393,8-6 0,-8-5-1055,1-2 1007,-1 2 0,-7-9-158,-3 3 1,-2-8 226,-2 1 0,1-5 283,0-3 1,-1-3-357,1-5 1,-4-3 201,-1-4 0,-4-6 234,1-10 0,3 5 0,-1 2 0</inkml:trace>
  <inkml:trace contextRef="#ctx0" brushRef="#br0">1690 10302 7753,'5'-40'1119,"3"6"-770,2 0 1,7 15 1122,2 0 0,2 10-682,2 5 0,4-1 165,-1 1 0,6 2-443,-1 5 1,2 0-349,1 5 0,5-5 38,3 5 0,1-6-1034,-1 2 1,1 1-209,-5-1 1,4 1-2166,-4-1 2413,-5-3 686,0 4 1,-4-10 0,6-1 0</inkml:trace>
  <inkml:trace contextRef="#ctx0" brushRef="#br0">2455 10736 7753,'0'-18'0,"-3"1"0,-1 6-89,0 0 1,3-1-17,-3 1 1,3 3 1057,-3 0 1,1 2-378,0-2 1,0 3 13,-5 5 0,5 0-24,-5 0 0,2 7 126,-2 4 0,-2 2 327,2 6 0,-6 4-468,-1 3 1,0 6 356,3-1 0,5 2-393,-1 1 0,2-2-9,-2 2 1,-1-6-150,6 6 0,-1-4 254,4 1 0,5-3-313,2-5 0,9-6-268,3-1 0,2-9-247,2-3 1,0-4 196,0-4 1,3-3-609,1-9 0,0-3 355,-4-7-1,-2 0-386,-2-4 0,-2-1 188,-6-3 1,-3 4-707,-1-1 1,-4 6 323,1-2 1,-8 3-31,-4 1 1,-6 6 102,-1 1 0,-5 4 340,1 0 0,1 5 376,-1-1 1,0 5-102,-4 0 1,4 3 825,0 3 1,5 4-475,-1 4 1,6 1 220,1-1 1,2 2 72,-2 2 0,3-2 271,5 2 1,7-2-596,4-2 1,3 3-528,9-3 1,-2 2-1215,10-9 0,-1 0 159,5-4 1021,4 0-2571,2 0 2976,-1-5 0,5 5 0,-4-5 0,4-2 0,1 3 0,-1 2 0</inkml:trace>
  <inkml:trace contextRef="#ctx0" brushRef="#br0">3004 10918 7753,'-12'-6'1550,"5"1"294,-1 5 0,4 1-791,-3 3-211,-1 2-491,2 6 1,-3-1 191,5 1-1827,-5 4 955,8-3 1,-4 8-3236,5-2 1811,0-2 1753,0 4 0,0-8 0,0 4 0</inkml:trace>
  <inkml:trace contextRef="#ctx0" brushRef="#br0">3381 10781 7753,'-2'-11'1523,"-1"-1"0,-3 1-698,-1 0 1,2 3 2385,5 0-2396,0 6 1,5-4 188,2 2 1,5 2-470,3-1 1,0 1-188,8 2 1,-3 2-526,7 1 0,1 0-503,-1 5 0,3-1-721,-3 5 1,3 3 316,-3 0 846,0 5-2467,-5 3 1793,-4 1 0,1 6-224,-7-4 67,7 3 646,-17 1 1,8-3-349,-10-4 149,0 0-121,0 0 743,5-10 0,-3-3 0,8-20 0,-4-3 0</inkml:trace>
  <inkml:trace contextRef="#ctx0" brushRef="#br0">3815 10667 7753,'0'-11'-1262,"0"-5"1009,0 1 1,0 4 2052,0 3 0,0 4 251,0-3-325,0 4 1,0-1-709,0 8 0,-6 4-247,-1 7 0,-8 8-833,-4 7 1,-7 5 100,0 3 1,-6 2-1431,1 6 0,0-2 940,0-2 1,5-4 450,7-7 0,-3-3 0,4-5 0</inkml:trace>
  <inkml:trace contextRef="#ctx0" brushRef="#br0">4705 9993 7753,'-22'-6'0,"-1"1"1990,-5 5-1280,4 0 0,-3 1 459,8 3-833,-8 7 1,12 3 196,-8 5 1,4 2 176,0 5 0,-2 5-603,2 7 1,3 2 40,5 6 0,1 0-769,6-1 1,1 0 459,7-3 0,4-4-1220,7-8 0,3-6 363,5-5 1,5-5-305,2 2 0,-2-9 378,-1-3 944,-3-3 0,-1 4 0,-1 2 0</inkml:trace>
  <inkml:trace contextRef="#ctx0" brushRef="#br0">4945 10028 7753,'-11'6'439,"-1"5"55,1 1 0,1 0-164,2 7 1495,-2 0-1154,9 4 1,-4 1 1669,5 3-1625,0 2 1,0 6 143,0-1 0,1-4 338,3 1 1,-2-6-390,6 2 0,0-4-358,3-4 1,0-3 60,1-4 0,-1-6-169,1-2 0,-1-4-448,0-4 1,6-5 147,2-10 1,3-3-1147,0-12 1,1-4-217,0-11 0,0 0-3600,0-4 3741,0 0-1335,-6 6 1639,-5 2 1,-8 12-7,-8 3-722,-8 2 1029,-5 10 0,-11 7 144,-3 7 0,-6 8 429,-1 3 0,0 7 0,4 2 567,10 4-461,-3-2 1,15-1 1483,-4-1-708,9 1 1,2-4 89,5 2 0,6-6-340,5-1 0,2-4-652,6 3 1,4-4 36,4 1-129,-1-3 1,-3 3-105,0 0 0,0 1-1480,0-2 1119,0-1 0,-4 8-77,0-3 0,-5 0 654,1 0 0,3 6 0,-1 5 0</inkml:trace>
  <inkml:trace contextRef="#ctx0" brushRef="#br0">5528 10233 10913,'-7'0'2907,"2"1"-1499,5 3-771,-5-3-217,4 10-886,-9 0 409,3 2 0,-4 8-522,0-2 1,-2 4-1846,-2 4 2424,2-3 0,-4 4 0,6-5 0</inkml:trace>
  <inkml:trace contextRef="#ctx0" brushRef="#br0">5927 10130 7753,'8'-15'928,"0"0"0,-6 0-377,2 3 0,-1 1 448,0-1 0,0 1-468,4 0 1,-3 0 273,4 4 0,-4-2-132,3 5 1,-3 0 23,4 4 0,-1 0-694,5 0 0,-1 2 72,1 1 0,4 2-450,3 3 0,-1 6 288,1-3 1,-4 5-363,4-1 1,0 3-21,4 4 1,-4 1-108,0 0 0,-4 0 205,4 0 0,-5 0 75,2 0 0,-5-1 213,-3 1 1,1-4-103,-6 0 0,5-5-274,-4 1 290,0-7 0,-3-3-208,3-5 1,-3-5 29,3-3 0,-3-7-118,-1-4 0,1-2 104,3-2 0,-3-4-44,3 0 1,-3 0-112,-1 0 1,0 3 124,0-3 0,-1 4 271,-3 4 0,3-2 120,-3 2 0,3 1 0,1-1 0,0 5 195,0-1 0,0 2 127,0 2 0,0-1 572,0 1 1,4-1 54,0 1 337,4 5-808,-1 0 0,-1 8 123,-2 2 0,-4 3-213,-4 8 0,-2 3-48,-6 5 1,-4 4-317,-3-1 1,-6 6-209,-2-2 0,-1 3 3,1 2 0,-1-2-581,-2-3 458,2 3 1,6-10-216,3 0 1,3-5 14,4-7-1628,6-5 623,1-1 673,15-20 428,3 6 408,5-17 0,3 3 0,-3-6 0</inkml:trace>
  <inkml:trace contextRef="#ctx0" brushRef="#br0">6578 9799 7753,'7'-6'0,"3"-1"0,-2 4 0,-1 1 0,5-1 0,-4 1 0,8 2 0,-4 5 0,0 3 0,-1 7 0,1 4 8782,-1 8-5950,-5-3 1,5 10-551,-4 0-1626,-2 1-310,0 9 1,-5 1-1557,0 4-602,-5 6 1607,-6-8-3212,-2 3 2362,-8-9 0,7 2-686,-5-5-3807,0-5 5548,-4-10 0,4-1 0,0-6 0,-2-2 0,0-4 0</inkml:trace>
  <inkml:trace contextRef="#ctx0" brushRef="#br0">7207 9925 7753,'-12'-7'2622,"6"2"-1689,1 0 0,5 3-25,0-6 769,5 6-1065,1-9 1,11 9 276,2-6-606,2 6 1,3-8-335,3 2 1,1 2 87,2-2 0,5 2-1395,-1-2 0,-1-1 809,1 5 0,0 1-1745,-3 3 1,-7 0 2293,-1 0 0,-13 10 0,0 2 0</inkml:trace>
  <inkml:trace contextRef="#ctx0" brushRef="#br0">7252 10096 7753,'-16'5'0,"7"-4"3819,-3 3-2357,9-3 1,-1 1-23,8 2 1,2-3-678,5 3 0,6-2-336,2 2 0,3-3-1194,0 3 0,6-3 508,3-1 0,2 0-4304,1 0 4563,-5 0 0,9-5 0,-2-1 0</inkml:trace>
  <inkml:trace contextRef="#ctx0" brushRef="#br0">8246 9308 7753,'0'-23'1263,"5"0"0,-4 6-649,3 1-274,-3 4-37,-1 0 1552,5 6-1219,2 1 1,0 10 661,1 2 1,-4 10-659,3 6 0,-4 5-219,1 6 0,1 5-137,-1 3 0,-1 6-336,-3 2 0,0 3-307,0-3 1,0 0 118,0 0 1,0 1 163,0 2 0,-5-3-110,-2-9 1,-5-1-713,-3-6 1,2-1 335,-2-3 1,-1-3-317,0-8 1,-3-4 362,4-7 1,-4 1-232,4-5 1,0-1 109,3-3 0,1 0 92,-1 0 1,1 0 109,0 0 0,3-3-329,0-1 572,6 0 121,-8 4 0,7 1 99,-5 3 243,6 2 1,-4 6-276,2-1 1248,3-4-863,-5 3 0,8-8-5,2 6 1535,-3 0-1220,9-2 1,-5 4 930,3-2-1144,2 2 1,-4 5 108,6 0 0,-1 6-209,0-2 0,1 3 10,-1 5 0,-1 0-100,-2 7 0,2-1-288,-2 9 1,-2 1-51,2 7 0,-6-1-232,2 8 0,1 2 241,-3-27 0,0 0 1,2 32-518,-4-3 0,-2-3 587,-1 3 0,-2-4-2,-3-4 0,-2 2-699,2-6 440,-2 1 1,-5-8 44,0 0 1,1-6 127,6 2 1,-2-6-26,2-1-449,3-11 291,0 7 1,5-15-791,0 3 914,0-2-308,0-6-639,0 3-188,0-4 570,0 0-1393,0-1 2075,0-5 0,-5 0 0,-1 0 0</inkml:trace>
  <inkml:trace contextRef="#ctx0" brushRef="#br0">10484 9502 7753,'7'-18'0,"-3"3"0,1 2 1031,-2 2-596,6 0 1,-6-1 1321,4 1-728,-4-1 65,7 1-738,-9 5 1,4 2-13,-5 8 0,-5 3-65,-2 8 0,-1 3-210,-3 5 1,6 4-78,-7-1 1,3 2-135,-2-1 0,5-3-324,2 3 1,-1-4 264,1-4 1,0 2-145,4-2 0,0-2 93,0-2 0,0-2-354,0-2 1,5-5 73,3-2 1,2-4 11,1-4 0,5-8 17,-1-11 0,1-3-164,0-8 1,0-3-245,3-8 596,3-1 1,-5-5-1,6-1 1</inkml:trace>
  <inkml:trace contextRef="#ctx0" brushRef="#br0">10770 9102 7753,'6'-16'505,"4"3"1,-3-3 260,4 4 0,1 2 214,-1 3 237,-5 1 0,3 9-596,-5 5 1,0 4 617,-4 11 1,-1 5-450,-3 3 0,-1 7-213,-3 3 0,-2 5-192,2 4 0,2-1-363,-2 8 0,2 2-148,2-27 1,0 0 0,-1 31 132,5-6 0,-4 0-635,1 0 1,-1-1 462,4-3 0,4-9-1051,-1-9 0,1-4 331,-4-8 0,0 1-678,0-8 654,0-6 458,-5-5 1,-1-5-365,-6 0 0,1-5 546,0-3 1,-1-3-639,1-5 1,-1-1 393,1-6 0,0-5 226,-1-3 1,1 1 331,-1-4 0,5 2-29,-1-6 0,4 4 715,-3 3 1,3 0 66,-4 4 0,6 0 414,-2 4 0,3 6-472,1 1 1,5 4 549,2 0 0,5 1-629,3-1 0,3 5-539,5-1 1,3 2-354,1-2 1,3-2-462,-3 2 0,0 3-648,-5 2 1,1-2 758,0 1 0,-1 0-1631,-3 4 1507,-8 0 1,-7 0 704,-8 0 0,-7 0 0,-7 0 0</inkml:trace>
  <inkml:trace contextRef="#ctx0" brushRef="#br0">10530 9182 7753,'-11'-7'0,"-1"-1"0,1 4 3821,-1-3-1349,6 4-1437,1-2 1,10 6-1182,3 3 1,6 3 128,1 4 0,5-3-2406,-1-1 0,3 1 2423,1 3 0,4 1 0,3-1 0</inkml:trace>
  <inkml:trace contextRef="#ctx0" brushRef="#br0">8760 9011 7753,'-12'-16'871,"2"3"972,3-2-1059,-4 2 831,10 2-642,-4-1-339,10 6 1,3-3-366,7 5 1,-1 0-295,5 4 1,0 0-446,4 0 1,0 4 371,0 0 1,-1 1-26,1-1 1,-5 2 71,-3 6 0,-2-1-385,-2 0 0,-3 6 98,0 2 0,-6-1 334,2 1 1,-8 0 98,-3 4 1,-2-1 332,1 1 0,-2-1 256,2-3 1,-3-3-295,-4-4 1,2-5 555,-2 1-196,2-5-671,2 2 26,4-5 1,3-5-625,8-3 1,3-2-115,4-2 0,4 5-452,0-1 1,6 1 348,-2-5 0,2 4-285,2 1 1,0 4 46,0 0 0,-2 1 470,-1 2 0,-3 2 144,-1 1 0,-8 0 360,4 4 0,-8 6 0,-4 0 0,-7 3 0</inkml:trace>
  <inkml:trace contextRef="#ctx0" brushRef="#br0">8668 9411 7753,'-30'0'0,"0"0"0,4 1 713,-1 3 0,8-3 2673,4 3 844,3-3-3217,5-1 1,7-1-164,8-3 0,8 3-368,7-3 1,6-1-573,9 1 0,4-3 105,8 3 1,-2-1-752,5 1 0,-3 1 288,3-4 1,0 3-326,4-4 0,-4 6-1382,-4-2 0,-3 3 1057,-4 1 1,-1 0-253,-6 0 1,-9 0 674,-10 0 0,-9 9 675,-3 2 0,-3 0 0,-1 1 0,0 2 0</inkml:trace>
  <inkml:trace contextRef="#ctx0" brushRef="#br0">8748 9605 7753,'-11'0'1649,"0"-5"-1045,-1 4 0,1-4 52,-1 5 0,6-2 864,2-2-845,3 3 998,1-4-1037,5 5 0,3 0 288,7 0-609,3 0 1,6-4-683,2 0 0,3-3 295,6 3 1,-1-4-1078,0 5 0,4-6 735,0 1 0,2 2-1452,-2-2 1,-4 6 822,0-2 0,-1 3 140,-6 1 0,-5 0 99,-7 0 804,-8 0 0,-2 5 0,-5 1 0</inkml:trace>
  <inkml:trace contextRef="#ctx0" brushRef="#br0">9011 9605 7753,'-16'0'37,"3"0"35,-2 0 1,1-1 166,-2-3 0,8 1 823,-4-4 0,3 3 157,-2-4 842,5 6-925,-5-8-222,10 8-590,-4-3 0,5 7-188,0 1 1,0 5 77,0 7 1,-4 3-13,0 5 0,-1 3-787,2 1 1,0 5 439,-5-2 0,5 3-788,-5 2 0,4-5 383,-3 0 1,4-3-696,-1 4 0,3-11 587,1-1 1,5-6-411,3-6 1,6-2 500,1-5 1,1-5 566,0-2 0,-4-7 0,3-2 0,-2-4 0,-1 1 0,-2 1 0,-3-1 0,2 1 0,-5-1 0,1-2-124,-1 2 1,-3 1 98,3-1 0,-3 5 732,-1-1 0,0-2-35,0 2 1,-4-4 70,1 4 1,-1-4-22,4 4 0,0-1-304,0 5 0,4 0 59,-1-1 0,6 6 256,-1 2 17,2 3 1,1 3-275,1 6 1,-4 1 233,-1 10 0,-4 5-465,0 6 1,-1 3-331,-2 2 0,0 3-679,0 0 0,0 4 534,0-4 0,0-2-1872,0-5 0,6-3 951,6-5 1,4-7-107,7-4 1,0-6 1256,0-6 0,4-10 0,3-3 0</inkml:trace>
  <inkml:trace contextRef="#ctx0" brushRef="#br0">9628 9651 9129,'-1'6'3166,"-3"-2"0,1 2-2450,-4 2 0,3 7 345,-4 4 0,-1 9-473,-6 6 0,1 4-1702,-5 4 1,5 1 705,-1-5 0,3-1-1642,5-6 2050,-3-3 0,-2-6 0,-6 1 0</inkml:trace>
  <inkml:trace contextRef="#ctx0" brushRef="#br0">11546 9411 7753,'-5'-12'226,"-2"1"1,0 0 396,0-1 1,3 4-79,-4 1 0,5 4-164,-5 0 1,4-3 289,-3 3 0,3-1-248,-4 4 1,2 5 28,-2 3 1,-3 5-122,-1 3 0,1 4 311,-4-1 0,3 4 11,5 4 0,-3-2 151,2 5 0,2-3-328,-2 3 0,5-5 60,0-3 1,3 0-284,3-7 1,5-1-52,7-6 0,3-4-310,5-8 0,5-9 161,2-10 1,3-10-1498,1-9 1,1-2-365,-1-2 1,-5 1-567,-2-1 1,-9 3 504,-7 5 0,-6 6 1237,-9 13 1,-8 8 631,-11 7 0,-4 1 0,-3 7 0,2 5 0</inkml:trace>
  <inkml:trace contextRef="#ctx0" brushRef="#br0">12106 9274 8779,'-6'-8'832,"2"1"1,3 3-590,1-4 1,-2 6 59,-1-2 1271,1-3-445,-3 6-496,5-9 345,0 9-165,0-4-119,0 0-190,0 3-387,0-3 4,0 5 0,-4 5 10,1 3 1,-6 2 70,1 1 0,-2 1-83,-1-1 0,-5 5 28,1-1 1,-5 4-92,1-4 0,-2 2 17,2-2 1,-1-3-4,5 4 0,0-7-121,3-2 1,1 0 66,-1 0 0,6-1-264,2-2 180,3-2 1,2 4-5,3-2 1,6-3 42,5 3 0,6-2-23,-2 2 1,2-3-222,2 3 0,0-3-347,0-1 1,0 4-128,0 0 1,-1 0-574,1-4 0,0 1-221,0 3 1,-4-3 778,0 3 1,-5 1-132,1-1 1,-7 5 892,-4-2 0,-3 4 0,-1 0 0</inkml:trace>
  <inkml:trace contextRef="#ctx0" brushRef="#br0">11923 9605 7753,'-11'0'4099,"3"0"-3243,1 0 1137,4 0-520,-2-5 535,5 4-1394,5-4 1,3 5 87,7 0 1,0 0-291,8 0 1,-3 1-1568,7 3 0,-3-2 741,-1 6 0,1-4-3988,3 3 4402,-3 1 0,9 3 0,-4 1 0</inkml:trace>
  <inkml:trace contextRef="#ctx0" brushRef="#br0">12643 9274 7753,'0'-7'3791,"0"-3"-2383,0 4-352,0 0-451,0 0 191,5 6-434,1 0 1,6 4 163,-1 0-529,6 5 52,-5-3 0,10 7 304,-3 2-1039,3-2 560,0 3 0,0 0-1185,-3-1 932,3 5 0,-8-3-784,5 2 1,-5 2 497,1-2 0,-3-1-78,0 1 1,-5-1 331,1 1 1,-5-3-44,0-4 0,-1-5-253,-2 1 116,0 0 591,-5-2 0,-2-6 0,-4-8 0,3-3 0,1-4 0,-1-3 0,-3-5 0</inkml:trace>
  <inkml:trace contextRef="#ctx0" brushRef="#br0">12906 9239 7753,'15'-11'0,"0"0"0,0-5 309,-3 1 0,-1 1-55,1 7 1,-5-2 755,1 5-642,-6-5 0,3 9 199,-5 0 1,-6 9-159,-5 6 1,-6 9-536,-6-1 0,0 6 33,1-2 1,-1 5-16,0-2 0,-4 6-680,1-2 0,3 3 436,4-7 1,5-1-936,-1 2 0,2-7 1287,1-1 0,6 0 0,1-6 0</inkml:trace>
  <inkml:trace contextRef="#ctx0" brushRef="#br0">13237 9194 7753,'0'-8'0,"0"1"-101,0 4 56,0-2 923,0 0-166,0-1 73,0-1-410,-5 2 0,-2 6 75,-4 3 0,1 3-106,2 4 1,-6 2 107,3 2 0,-3-1-108,2 5 1,0-4 488,-4 4 1,3-4-20,-6 4 1,5-5 179,-2 2 1,0-4-421,1 0 0,3-1 53,5 1 1,3-6-1070,-4-2 402,6-3-620,2-1 1,11 0 488,8 0 1,-1-4-420,1 0 0,1-3-255,7 3 1,-3-1-494,3 1 1,-7 3 536,-1-3 0,0 3-166,4 1 0,-2 3-111,-2 1 0,-1 4 507,-3-4 0,-6 5-307,3-2 878,-9 3 0,3 7 0,-6 1 0</inkml:trace>
  <inkml:trace contextRef="#ctx0" brushRef="#br0">13054 9582 7753,'-6'0'7590,"1"0"-4110,5 0-1978,5 0 0,1 0-779,5 0 1,2 0-1445,2 0 0,3 0 476,5 0 1,0 4-2548,0 0 1,0 1 2791,-1-1 0,6-3 0,1 4 0</inkml:trace>
  <inkml:trace contextRef="#ctx0" brushRef="#br0">13557 9422 7753,'-12'-4'1749,"1"1"0,3-5 93,0 4-837,6 0 0,-2 3-12,8-3 1,4 3 322,7-3 0,3-1-839,4 1 1,6-3-217,3 3 0,2-1-1012,1 1 1,2 3 536,2-3 0,-2-1-1222,6 1 1,-1 0-33,1 4 0,-4 0-386,-8 0 1,2 0 805,-5 0 0,-6 0 59,-6 0 336,-2 0 653,-6 0 0,-2-5 0,-5-1 0</inkml:trace>
  <inkml:trace contextRef="#ctx0" brushRef="#br0">13865 9045 7753,'-11'-11'0,"-1"-1"0,1 1 0,3 3 4030,0 1-1395,6 4-1115,-3-7 0,5 10-1163,0 0 0,0 5-468,0 7 0,0 4-270,0 3 0,0 8 329,0 3 1,-4 7-1316,0 1 1,0 5 759,4-1 0,-1 3-2988,-3 0 3349,3 1 0,-4 0 1,5-1-1</inkml:trace>
  <inkml:trace contextRef="#ctx0" brushRef="#br0">13694 9605 7753,'-11'-11'4415,"5"-1"-1695,-5 1-1246,4 4 273,7-3-1277,0 9 1,2-4-221,1 5 0,4 0-331,4 0 1,2 4-353,2-1 0,-2 6-332,2-1 1,-4 2 533,-3 2 0,2-1-454,-2 0 1,-2 1 189,2-1 0,-6 2 362,2 2 0,-3-2-25,-1 2 1,0-2 317,0-2 0,-1-1 276,-3-2 1,-2 2 561,-5-2 0,-5-3 254,1-1 0,0 1-577,3-2 1,1 1 164,0-4 0,-1 0 199,1 0-1377,-1 0-110,6-5 104,1 4 0,6-4-471,3 5 1,9 0-154,10 0 1,1 0-1328,6 0 0,1 0 1208,3 0 0,4 0-735,0 0 0,1 0 1822,-1 0 0,3 5 0,5 1 0</inkml:trace>
  <inkml:trace contextRef="#ctx0" brushRef="#br0">14459 9719 9253,'-12'5'3374,"1"0"-2952,0 3 0,-1 2-282,1-2 1,-2 7-141,-2 4 0,2-1 0,-2 1 0,2 0 0,2 4 0,-1-1 0,1 1 0,-4-1 0,-1-3 0,-4 2 0,2-3 0,-4 5 0</inkml:trace>
  <inkml:trace contextRef="#ctx0" brushRef="#br0">11501 10382 7753,'-15'0'206,"-1"0"0,-3 0 289,4 0 0,0 1 303,3 3 1,1 1-281,0 2 0,-5 3 8,1-2 0,1 6-165,7 1 1,-4 6 536,4-2 0,0 2-143,0 2 0,4 0 88,0 0 0,3-2-174,3-2 0,4 2-282,4-6 1,2-1-243,2-7 0,3-1 82,5-6 0,3-7-387,1-4 0,0-6 181,-5-6 1,1-3-400,0-1 1,-5-3-486,-3 3 1,-4-1-1014,-3 1 1,-4 7 269,-8-3 0,-7 4 886,-8 0 1,-12 8-270,-3 7 1,-4 4 433,0 4 0,4 6-349,-1 5 904,6 5 0,11-7 0,2 4 0</inkml:trace>
  <inkml:trace contextRef="#ctx0" brushRef="#br0">12060 10302 7753,'0'-12'546,"-5"1"1,4 3 264,-3 1-798,3-1 136,-4 2 777,4 1-452,-9 5 1,3 1 48,-4 3 0,3 2 206,1 5 0,-2 1-301,-7-1 0,2 4 120,-5 1 1,0 4-162,-3-1 1,-1-1 365,0 1 1,0-1-264,0 1 1,4-3 193,0-4 0,6-1-408,2 0 1,5-3-305,6 0-118,0-6 0,6 3 159,5-5 0,6 0-18,6 0 1,5 0 42,2 0 1,2-1-858,-2-3 1,2 3 269,-5-3 0,1 3-574,-2 1 1,-2 0 155,3 0 1,-7 0-180,-1 0 0,-5 0-443,2 0 548,-4 5 0,-5 1 136,-4 6 1,-4-1 904,-7 0 0,1-4 0,-20 8 0,3-2 0</inkml:trace>
  <inkml:trace contextRef="#ctx0" brushRef="#br0">11832 10644 7753,'-19'4'895,"0"0"1,4 0 2101,-4-4-971,10 0 360,-6 5-694,8-4 1,1 5-901,2-2 1,8-1-30,3 4 1,9-3-1773,3 4 737,2-6 0,3 3-2334,3-5 0,2 0 734,6 0 1872,-1 0 0,5-5 0,2-1 0</inkml:trace>
  <inkml:trace contextRef="#ctx0" brushRef="#br0">12597 10210 7753,'-11'-16'0,"-1"3"0,1-3 3134,0 4-2270,-1 1 0,1 1 503,-1 2 1,-3 3-402,0 5 0,0 9-4,3 2 1,1 9-149,-1 3 1,1 5-348,-1 7 1,1 4 1,0 3 1,-1 7-385,1 5 0,1-2 457,2 1 0,3-1-145,5 1 0,0-5-169,0-10 1,6-6-194,6-13 1,0-4-183,7-7 0,0-3-431,4-5 1,0-10 361,0-5 1,0-11-461,0-4 1,0-7 245,-1-1 0,-4-4-1025,-3 4 1,-2-5 707,-2 1 0,-4 1-361,-3 0 1,-8 8 475,-4-2 1,-8 13 450,-7-1 0,-1 9 129,-7 2 1,5 6-50,-5 6 0,10 1 1046,-2 3-838,8 2 1,-1 6 218,9-1 1,2 1-68,5-1 0,0 0 987,0 1 0,3 3-329,1 0 1,1 2-184,-1-2 0,-1-2-272,4 2 1,-3 3-127,4 1 1,-4-1-308,3 1 1,-1-4 110,2 4 1,6-5-357,-3 1 0,3-1 215,-2 1 1,3-6-73,0 3 0,4-5-256,-3 1 1,0-2-410,-1-2 1,-2-3-1488,2 3 1,-2-4 1126,-2-4 0,1 0 1098,-1-7 0,1-3 0,-1-9 0</inkml:trace>
  <inkml:trace contextRef="#ctx0" brushRef="#br0">13157 10313 7753,'0'-11'0,"-4"3"0,0 0 1674,0 1-483,4-5 153,0 1-923,0 0 1,0 3 539,0 0-100,0 1-791,0-5 129,0 6-366,0 1 1,-1 5 196,-3 0 1,2 1-124,-6 3 0,-1 6 125,-6 5 0,1 6 32,-5-2 0,4 3 80,-4 5 1,1-3 522,-1 3 0,-3-3 649,3-1 1,2 0-623,-2 0 1,6-2 525,2-2 0,0-2-572,8-6 1,-1-3-52,4-1 1,2-4-316,6 1 0,1-3-121,10-1 0,4 0-27,3 0 1,2-4-134,-1 0 1,-3-1-545,3 1 0,-2 3 435,2-3 0,-7 3-1668,3 1 1,-7 0 735,3 0 0,-9 1-1544,2 3 1,-4 2 2583,-1 6 0,-2-1 0,-5 1 0</inkml:trace>
  <inkml:trace contextRef="#ctx0" brushRef="#br0">13100 10679 7753,'-12'0'1599,"1"0"-799,-1 0-300,6 0 1556,1 0-927,5 0-488,5 0 928,1 0-990,6-6 0,3 5 66,0-3-865,6-2 194,-4 5 0,6-6 211,0 4-2876,-5 1 1924,3-3 1,-3 5 298,5 0 468,0 0 0,0-5 0,0-1 0</inkml:trace>
  <inkml:trace contextRef="#ctx0" brushRef="#br0">13579 10313 7753,'-5'-11'1657,"4"-1"1,-4 5-616,5-1 1,1 4 112,3-3-961,7 4 1,3-6-145,5 5 63,1-5 1,6 7-524,1-6 0,3 6 270,-3-2 0,5 1-1256,-2 0 1,3 1 723,1-1 0,-4 1-373,-4 2 1,-7 0-234,-4 0 1278,-2 0 0,-8 4 0,-5 0 0,-10 5 0,-8-3 0,-5 6 0</inkml:trace>
  <inkml:trace contextRef="#ctx0" brushRef="#br0">13671 10347 7753,'-7'0'1314,"-3"0"-352,4 0-184,0 0-140,1 0 1065,5 5-1082,0 2 0,-4 0-94,0 1 1,0 1 10,4 6 0,0 3 2,0 5-304,-5 0 0,4-1-482,-3 1 0,-1 5 230,1 3 0,0-2-399,4 1 1,-4-3 343,1 3 1,-1-4-1830,4 0 1228,0-7 1,0-2-139,0-6-851,0-4 1028,5-2 1,1-5-484,6 0 767,-1-10 0,2 1-227,2-10 1,-2 0 575,2-4 0,-4 0 0,-3 0 0,2 0 0,-4 0 0,6 1 0</inkml:trace>
  <inkml:trace contextRef="#ctx0" brushRef="#br0">13751 10484 7753,'1'-16'222,"3"-3"0,-3 2 366,3 2 1,2 2 42,2 2 0,-2-4-230,2 0 0,-2-1 661,2 5 0,2 3-477,-2 1 0,-2 4 268,1-1 0,-3 3-352,4 1 0,-6 5 82,2 3 1,-2 7-187,-2 4 1,-6 8-199,-1 3 0,-3 3-458,-2 1 1,1 2 236,-1 2 0,5-1-292,-1 5 0,2-7 294,-2-1 1,3-1-1906,5-6 0,5-2 825,3-6 0,7-7-1572,4-8 1821,8-3 0,4-7-642,4-6 1493,2-4 0,-3-12 0,6-1 0</inkml:trace>
  <inkml:trace contextRef="#ctx0" brushRef="#br0">14367 10770 7753,'-16'11'1304,"2"2"163,-5 2 0,5 3 1081,-1 5-1766,-3-5 1,5 2 75,-2-5-2702,-3 5 1290,6-7 1,-6 5 553,3-3 0,2-2 0,-4 3 0</inkml:trace>
  <inkml:trace contextRef="#ctx0" brushRef="#br0">8920 11581 7753,'-17'0'131,"-2"0"-131,-2 0 0,-7 5 806,-3 2 1,2 10-311,-1 6 1,4 1 496,0 6 1,7 0-462,3 0-1,9 2 464,3-6 1,4 2-429,4-1 1,2-3 659,5 3 1,2-4-265,2-4 0,-1-3 88,5-5 0,-3 0-616,3-4 1,-4-3-82,4-8 0,0-7-392,4-8 0,-2-8 81,-2-3 0,-2-1-1231,-6-3 0,-3 2 790,0-6 0,-6 3-1777,2 0 1,-9 1 489,-7 0 1,-4 6 111,-7 5 0,-9 7 571,-2 8 0,2 8 507,6 8 1,4 8 494,7 7 0,0 5 0,8 6 0</inkml:trace>
  <inkml:trace contextRef="#ctx0" brushRef="#br0">9434 11958 7753,'-8'10'2088,"0"-3"1,1 5 139,-5-1-1560,1 1 0,-4 9-799,-1-2 82,-4 3 1,2 1 161,-4 0-4076,-1-1 1560,0-4 2403,5 4 0,-3-5 0,3 6 0</inkml:trace>
  <inkml:trace contextRef="#ctx0" brushRef="#br0">10347 11763 7753,'0'-15'1374,"0"0"0,0 0-597,0 3 0,0 1-341,0 0 1,2-1-131,1 1 1,0 3 243,5 0-328,-6 6 0,4-3-154,-2 5 0,-3 5-107,3 3 1,-2 6-242,-2 1 0,3 6 150,1 2 0,0 0 14,-4 4 0,0 1-156,0-2 1,0 5-49,0-5 98,0 1 237,0-4-85,0 0 0,0-2 169,0-2-32,5-2 0,1-7-130,6-2 214,-1-3-50,6-10 0,1-8-807,4-10 0,5-10 355,0-9 1,8-7-652,-1-5 0,-1 2 607,-2-1 0,-6 5-778,2-2 774,-8 3 1,1 12-201,-5 4 330,-4 6 269,-1 7 0,-4 6 59,6 4-159,-6 5 1392,4-2-965,-9 5 1447,4 5 0,-1 3-479,0 7-690,0-2 1,-4 8 58,0-2 0,0 8-61,0 4 1087,0 2-1061,0 1 1,0 10 982,0 6-1404,0-1 1,-4 12-583,0 0 328,0-28 1,-1 0 0,1 4 0,-2 0 56,-1 1 1,-1 0-1289,0-4 1,1 0 977,-5 29 1,5-15 50,-1-10 1,6-6-1003,-2-13 498,2-8-1559,2-6 1487,6-15 1,-4-4-844,6-13 928,-6 3 362,8-14-291,-8 8 329,3-15 0,-5 5-106,0-6 663,0 0-212,-5 1 1,-2-5-205,-4 1 1764,-1-1-1149,1 4 0,-4 11 1741,0 4-1470,-1 11 0,5 5 893,0 7 0,0 4-321,4 8 1,3 3-868,8 4 0,6 0-179,5 1 1,9-2-967,-1-2 1,8-3 536,-1-5 1,7 0-1205,1 0 1,4-5 278,-4-3 0,0 2-525,-4-2 0,-6 0 657,-5-3 1008,-5 5 0,-22-4 0,-4 3 0</inkml:trace>
  <inkml:trace contextRef="#ctx0" brushRef="#br0">10462 11489 8148,'-23'-16'888,"0"3"172,0-2 0,5 2 131,3 2-481,7 5 0,5-1-263,6 3 1,9 3-957,7-3 1,7 3-388,5 1 0,3 1-2116,4 3 3012,3 2 0,5 11 0,-1 1 0</inkml:trace>
  <inkml:trace contextRef="#ctx0" brushRef="#br0">12277 11661 7753,'-5'-17'0,"-1"5"0,-4-5 3085,2 6-2033,-2 4 1,8-2 549,-6 6 1,4-1-123,-3 4-556,-1 0 0,0 5-399,1 2 0,0 7 57,0 2-325,2 4 1,1-2-372,0 5-443,0 4 455,4-2 0,0 4-373,0-3 415,0-1 0,0 4-666,0-3 0,0 0-56,0 4 526,0-4-796,0 1 614,0-4 0,4-4-169,0 0 382,0-5-78,-4-2 0,0-2 594,0-9-254,0 4 722,5-5-541,-4-5 1,8-5 118,-5-5-246,5-5 1,-3 2 116,5-5 276,1 0-280,-1 0 0,4 0 197,1 1-76,-1-1-114,-4 0 0,1 0-74,-1 0-119,6 0 85,-5 6 0,4-4-89,-9 6-83,3 5 219,-3 0-215,-1 3 56,4 1 1,-7 1 162,4 5-228,-4 0 46,7 5 1,-9 1 90,3 6 158,2-1-189,-4 6 0,3-1 287,-5 3-258,0 3-11,0-4 0,0 4-101,0 1-32,0 0 190,0 0-305,0 0 114,0 0 1,-4-4 150,0 0-217,0-5 61,4 2 0,0-4 32,0-1-514,0-5 113,0-1-463,5-5 609,2 0 0,4 0-53,1 0 0,-1-5-289,0-2 366,1-3-148,-1-7 168,6 4 0,-5-4 18,4 1 1,-4 4-120,0-4 0,-1 4 66,1 0 296,4 1-48,-3 0 1,3-1 642,-4 1-318,4-1-238,-3 6 1,3 0 2003,-4 2-1009,4 3-376,-3-5 1799,4 6-1596,-6 0 0,0 0 11,1 0 611,-6 6-901,4-5 0,-5 9-131,3-2 1,1 2-34,-5 1 1,1-3-702,-1-1 128,-3 1 177,4-2 0,-5 1-1257,0-4 662,0-1-1269,0 3 0,0-14 896,0-3 0,-5-3-198,-3 0 1,-3 1 437,-4-5-725,-3 5 900,-5-2 1,-2 4-278,2 1 460,-3-1-101,14 6-1071,-5-4 713,11 9 255,1-5-840,15 6 700,3 0 699,20 0 0,2-5 0,11-1 0</inkml:trace>
  <inkml:trace contextRef="#ctx0" brushRef="#br0">13397 11444 7753,'-12'-5'2089,"1"2"-1768,-1-5 2258,1 6-1660,0-3 0,3 5 477,0 0-1012,6-5 0,-5 4 198,4-3 713,1 8-777,-8 7 0,8 4 1441,-6 8-1333,6 2 0,-7 10 57,5-1-904,-5 5 89,3 2 1,-2 5 316,0-1-2038,1 6 1756,-5 1 0,5 0-1354,-1-2 1062,6-9 1,-3-3-641,5-7 1,1-9-2471,3-11 2551,2 0 0,9-11-38,0 0 0,4-11 294,-3-12 692,-1 0 0,-4-10 0,1 4 0</inkml:trace>
  <inkml:trace contextRef="#ctx0" brushRef="#br0">13168 11626 7753,'-34'0'0,"5"0"6639,6 0-2345,6 0-2394,11 0-1442,6 6-198,12-5 0,7 4-267,7-5 8,-2 0 1,9 0 201,-2 0-1976,2-5 1332,6 4 0,2-6-3539,4 3 0,1 3 3704,0-3 0,5-2 0,1 0 0</inkml:trace>
  <inkml:trace contextRef="#ctx0" brushRef="#br0">13808 11969 7803,'-20'13'2386,"-3"2"0,2-1 7444,6 5-9667,8-5-1234,7-3 645,6-6 1,5-10-2279,1-2 1,-6 0 459,-2 0 2244,-3-1 0,-6-8 0,-1-2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8T04:31:23.709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4476 274 8198,'0'-6'-1339,"0"0"1534,0 2 44,0 3 139,0-4 206,0 5-401,-5 0 1,0 5 14,-3 2 0,-2 0-50,2 0 1,-1 1 0,2 3 0,-3 2-114,2 2 1,-2-1 70,-1 5 1,-1 0-70,1 4 0,-2 5 89,-2 2 0,6 2-173,-3-1 0,5 5 90,-1-1 0,-1 3-116,6 0 1,-5-3 41,4 3 1,0 2 78,4-2 0,0-4-165,0-3 0,0-2 86,0 1 0,5-1-41,3-2 0,2-4 41,2 0 1,-1-2-10,0-5 1,2-1-10,2-4 1,-2 1-66,2-1 135,3 0 0,-3-3-45,0 0 1,1-6 50,-9 2 1,0-3-57,0-1-760,-4 0 242,7 0 547,-9 0 0,9 0 0,-3 0 0</inkml:trace>
  <inkml:trace contextRef="#ctx0" brushRef="#br0" timeOffset="1">4727 720 8085,'-1'-10'-565,"-3"2"0,3 2 754,-3 2 1010,3 3-576,-4-4-418,3 5 0,-3 1-171,5 3 0,0 3 106,0 9 0,4-1-160,0 8 1,0-3 50,-4 7 1,4 0-182,-1 0 0,1 4 73,-4-5 1,0 1-288,0-4 1,4-2 117,0-2 0,0-2-273,-4-6 153,0 1 169,0-1-304,5-5 170,-4-1 331,4-5 0,-5-1 0,0-3 0,0-2 0,0-5 0</inkml:trace>
  <inkml:trace contextRef="#ctx0" brushRef="#br0" timeOffset="2">4716 823 8155,'-7'-12'0,"-1"1"-3,4-1 0,-1 1 106,1 0-9,3 4 220,-5-3-253,6 9 1,2-3 135,2 8 1,2 2-225,5 6 1,1 0 112,-1 3 0,4 3-59,1 5 1,3 0 76,-4 0 0,4-4-271,-4 0 0,4-4 1,-4 4 1,2-5 14,-2 1 1,-2-6 171,2-1 1,-2-2-29,-2 2 0,-3-3 392,-1-5-228,1 0 187,3 0-278,-4 0 0,2-1 198,-6-3 1,1-3 17,-4-4 0,0 0 28,0-1 0,0-1-257,0-2 0,-4-1 106,1-3 1,-5-4-204,4 0 0,0 0 103,4-3 1,-3 1-247,-1 3 1,0-1 67,4 0 1,0 5-285,0 3-224,0-3-405,0 5-293,0-3 376,0 10 751,0 1 0,-5 15 0,-1 2 0</inkml:trace>
  <inkml:trace contextRef="#ctx0" brushRef="#br0" timeOffset="3">5138 663 8090,'-6'-5'-234,"1"-2"156,5-4 78,0 5 0,0-1 6,0 3 316,5 3 1,-4-3-70,3 8 0,-3 3-139,-1 4 1,4 2-69,0 2 0,0 3-19,-4 4 1,0 5-72,0 0 0,0 1 133,0-2 1,0-2-216,0 3 1,4-3 53,-1-1 0,2-4-11,-1 0 0,-3-5 57,3 1 1,1-2 52,-1-2 0,1-3-22,-1 0 19,-3-1 17,9 0 1,-7 1-29,5-4 1,-5 0 280,5-4-260,0 0 0,3 0 138,1 0 0,-1 0-126,0 0 1,5 0-45,-1 0 1,0-4-27,-4 0 0,1 1-156,-1 3 0,1-4-104,-1 0 1,-1-1 99,-2 1 0,2 3-64,-2-3 0,-3 2-113,-1-2 361,2 2 0,-5-8 0,4 4 0</inkml:trace>
  <inkml:trace contextRef="#ctx0" brushRef="#br0" timeOffset="4">5138 948 8553,'5'-10'141,"3"3"1,6-2-100,1 5 1,5 0 25,0 4 0,1-4 76,2 0 0,0-3-353,0 3 0,-1-1-217,1 1 0,-5 2 261,-3-6 1,-2 5-704,-2 0 868,-4-4 0,3 6 0,-4-4 0</inkml:trace>
  <inkml:trace contextRef="#ctx0" brushRef="#br0" timeOffset="5">5104 697 8073,'0'-11'0,"0"-1"77,0 1 0,10-1 100,5 1 0,6 0-287,2-1 0,-1 2 44,1 2 1,4-1 21,0 6 0,-1-1-19,-3 4 1,4 0 62,-1 0 0,-4 0 0,-6 0 0</inkml:trace>
  <inkml:trace contextRef="#ctx0" brushRef="#br0" timeOffset="6">5584 686 8099,'-12'-7'-675,"6"-3"449,1 9 691,5-4 1,0 3 519,0-1 66,0 1-935,0-3 1,0 7-12,0 1 0,1 1-56,3 8 1,-2-2 119,6 9 1,-5 0-200,0 4 1,-1 0 122,-2-1 1,4 1-243,-1 0 0,1 4-77,-4-1 1,0-3-37,0-4 0,1-5 53,3 1 1,-3-2 122,3-1 0,-1-1 92,1 0 1,-3-3-124,3 0 165,2-6 1,-3 7 5,4-5-2,-4 0 0,7-4-5,-2 0 1,2 0-32,1 0 1,1 0-13,-1 0 1,2 0 6,2 0 1,-2-2-253,2-1 1,-3 1 71,0-1 0,-1-3-205,1 3 167,-1-1-411,-5-1 618,5 3 0,-5-8 0,5 4 0</inkml:trace>
  <inkml:trace contextRef="#ctx0" brushRef="#br0" timeOffset="7">5584 891 8142,'-7'-5'629,"2"3"-334,5-6 0,2 4-296,1-3 1,0 4 65,5-1 1,-1 3 53,5 1 1,0 0-245,3 0 0,3 0 116,5 0 1,0 0-459,0 0 0,1 0 250,3 0 1,-3 0 216,2 0 0,-2-5 0,-1-1 0</inkml:trace>
  <inkml:trace contextRef="#ctx0" brushRef="#br0" timeOffset="8">5561 686 8183,'6'-18'0,"4"1"280,-2 6 0,2 1-103,2 2 0,3-2-178,0 2 0,5 0-62,-1 0 1,-1 2 134,1 2 1,0 2-152,4-1 0,-4-2 139,0 1 1,-5 0-880,1 4 819,-2 0 0,-2 5 0,1 1 0</inkml:trace>
  <inkml:trace contextRef="#ctx0" brushRef="#br0" timeOffset="9">6006 617 8224,'-6'-11'183,"-3"3"276,5 0-891,0 6-274,4-3 0,0 6 969,0 3-111,0 2 0,0 11 173,0 2 0,4 4-168,0 3 1,4 0-222,-5 4 0,5 1 65,-4 3 1,4-4-176,-5 1 1,5-6 119,-4 2 0,1-8 67,-1-4 1,-3-2-121,3-2 10,2 1 1,-5-5-687,3 1 783,2-6 0,-4 3 0,3-5 0</inkml:trace>
  <inkml:trace contextRef="#ctx0" brushRef="#br0" timeOffset="10">5904 651 8224,'0'-11'-133,"1"0"133,3-1 0,-2 2 0,6 2 0,-1-1 66,5 6 1,3-1 94,0 4 0,6 0 104,-2 0 0,3 1-105,5 3 0,-3 2-265,3 6 0,-3 0 113,-1 4 0,0 1-281,-1 6 0,-4 0 39,-3 0 1,-3 0 151,-5 0 0,2-1 14,-5 1 0,0-1-16,-4-3 0,-1 2 216,-3-2 0,-4 2-129,-7-2 0,1 2 130,-5-2 1,1-2-70,-1-2 0,-2 2 2,2-2 0,1-1-47,-1-7-207,5 4 107,-3-10-297,6 4 378,5-5 0,6-5 0,6-2 0</inkml:trace>
  <inkml:trace contextRef="#ctx0" brushRef="#br0" timeOffset="11">6349 651 8084,'0'-17'0,"0"0"160,0 6 0,0 3 815,0 0-869,0 6 1,1-3 303,3 5-274,-3 0 0,4 5 99,-5 3 0,4 7-324,0 4 0,1 7-13,-1 5 1,-3 2 18,3 1 1,-3-3-180,-1-1 0,4-3 123,0 3 1,0-6-19,-4-1 0,3-1 102,1-7 1,1 0-14,-1-3 0,-1-2 7,4-3 0,1 2-36,3-5 0,-2 4 42,3-5 1,-4 1 6,8-4 0,-2 0-64,1 0 0,-2 0-110,2 0 1,1 0-629,0 0 850,4 0 0,-2-10 0,4-3 0</inkml:trace>
  <inkml:trace contextRef="#ctx0" brushRef="#br0" timeOffset="12">6714 720 8110,'-3'-8'-155,"-1"1"290,0 4 226,4-2 493,0 5 1,0 5-816,0 3 1,0 3 80,0 4 1,0-1-200,0 5 0,0 0 62,0 4 1,1-1-141,3-3 1,1 1-6,3-5 0,2 4-20,-3-3 0,7-1 94,2-4 0,-1-1 75,-4-2 1,5 1-52,-1-5 1,1 0 17,0-4 0,-3 0-124,7 0 1,-7 0 119,3 0 1,-4 0-345,0 0 0,-1-2-121,1-2 515,-6 3 0,4-9 0,-4 4 0</inkml:trace>
  <inkml:trace contextRef="#ctx0" brushRef="#br0" timeOffset="13">6692 857 8174,'0'-6'1165,"1"-3"-1054,3 5 1,6 0 118,5 4 1,5 0-189,-1 0 1,3 0-122,1 0 1,0-4-154,-1 0 1,1-1-397,0 2 0,-1 1 166,-3-1 462,-3 1 0,1-3 0,0-1 0</inkml:trace>
  <inkml:trace contextRef="#ctx0" brushRef="#br0" timeOffset="14">6669 663 8110,'0'-18'0,"0"3"0,1 2 127,3 2 0,2-1 334,6 1 0,4 3-442,3 1 0,3 3 91,0-4 1,3 4-360,1-3 0,0 4 174,4-1 0,1 3-1088,3 1 1163,-5 0 0,9 0 0,-2 0 0</inkml:trace>
  <inkml:trace contextRef="#ctx0" brushRef="#br0" timeOffset="15">7502 491 8228,'-5'-6'1304,"4"1"-1474,-4 5 156,5 0 0,0 5 56,0 3 1,0 7-87,0 4 0,0 4 61,0 3 0,5 4 130,3 4 1,-2-1-251,2-3 0,-5 6 71,5-6 1,-4 1-320,3-8 1,-4-2 120,1-2 0,1-2 210,-1-6 0,3 1-167,-3-1 87,0 0 0,0-3-432,0 0 264,-1-6 268,-3 8 0,5-8 0,2 3 0</inkml:trace>
  <inkml:trace contextRef="#ctx0" brushRef="#br0" timeOffset="16">7674 594 8067,'-7'-11'899,"-3"-1"-74,9 1-1172,-4 5 397,5 1 36,0 15 1,4 2-14,0 11 1,3 5-204,-3 3 0,4 2-149,-5 1 0,5-1 159,-4-3 1,1 2-230,-1-5 0,-2-4 81,6-4 0,-6-5-23,2 1 0,1-6-24,-1-2 315,0 1 0,1 3 0,1 1 0</inkml:trace>
  <inkml:trace contextRef="#ctx0" brushRef="#br0" timeOffset="17">7480 811 8274,'5'-7'377,"2"-1"1,5 5-760,3 0 1,-1 1 216,5 2 1,-4 0-104,4 0 0,0 2-332,4 1 600,0-1 0,5 8 0,1-4 0</inkml:trace>
  <inkml:trace contextRef="#ctx0" brushRef="#br0" timeOffset="18">7856 640 8060,'0'-11'0,"0"-1"277,0 1 1,0-1 54,0 1-323,0-1-7,0 6 391,0 1-318,0 15 0,0 3-63,0 10 0,4 3-42,0 1 1,4 5 62,-4-2 1,3 2-435,-3-2 0,1 2 177,-1-5 0,-3-2-194,3-6 0,1-1 76,-1-3 0,0-2-290,-4 2 632,5-2 0,-4-2 0,4 1 0</inkml:trace>
  <inkml:trace contextRef="#ctx0" brushRef="#br0" timeOffset="19">8165 617 8183,'0'12'138,"0"-1"1,0 5-284,0 3 1,0 3 17,0 1 1,0 4 178,0-1 0,4 5-163,-1-5 0,5 0 120,-4-7 0,0 1-140,-4-5 1,3 0 30,1-3 0,1-2-127,-1-2 1,-3-2-59,3-2 285,-2-3 0,3 4 0,1-5 0</inkml:trace>
  <inkml:trace contextRef="#ctx0" brushRef="#br0" timeOffset="20">7994 663 8039,'0'-18'703,"1"5"-492,3 6 0,6-1-819,5-3 0,5 4 131,-1 4 0,2-3 520,-2 3 1,6-1 5,-2 4 1,2 0-64,-2 0 1,1 0-201,3 0 0,-7 0 214,3 0 0,-3 0 0,3 0 0</inkml:trace>
  <inkml:trace contextRef="#ctx0" brushRef="#br0" timeOffset="21">8530 549 8306,'-4'-12'1278,"1"1"-953,-1 4-352,-1-3-21,-2 9 0,-4-4 88,0 5 1,-1 0-244,1 0 1,-4 5 93,-1 3 1,5 2 28,3 1 1,1 1 49,-5-1 1,5 4-131,-1 0 0,5 2 57,0-2 0,1-2 57,2 2 0,2-2 34,1-2 1,4 1-27,4-1 1,6 0 17,2 1 1,-1-5-32,1 1 1,0-4-110,3 4 1,1-5 108,0 5 1,-4-4 18,0 3 1,-5 0 190,1 0-166,-2 3 85,-1-3 1,-6 4-103,-2 1 0,-3-1 328,-1 1 0,-1-5-65,-3 1 1,-8 3 265,-7 4 1,-3 1-273,-5-5 0,2 2-270,-6 2 0,6-4-154,-2 1 1,3-1-485,1-3 1,5-2 674,3 2 0,-3-1 0,1 5 0</inkml:trace>
  <inkml:trace contextRef="#ctx0" brushRef="#br0" timeOffset="22">9056 526 8187,'-8'-4'781,"0"0"-686,6 0-63,-3 4 1,6 2-341,3 1 0,-2 8 233,6 4 1,-5 5 45,0-1 1,4 8 135,0 3 1,-2-1-155,-1 2 1,1-5 78,-1 5 1,0-7-104,-4-1 1,1-2 13,3-5 0,-3-1 138,3-4 0,-3 1 153,-1-1 1,0-3 8,0-1-58,0-4 1,4 3-18,0-2 150,0-3 1,-3 4 78,3-5-200,2 0 1,6-3-92,-1-1 0,2 0-179,2 4 0,-2-4 46,2 0 1,-2-1 149,-2 2 0,0 1-305,1-2 1,-1 3 56,1 1 1,-5 0-443,1 0 0,-4-4-155,3 1 722,-4-1 0,7 4 0,-4 0 0</inkml:trace>
  <inkml:trace contextRef="#ctx0" brushRef="#br0" timeOffset="23">9433 640 8093,'0'-18'0,"0"0"-66,0 3 0,0 2-193,0-2 372,5 3-192,1 0 564,0 6 911,-1 1-1365,-5 5 1,0 6 85,0 5 1,4 6-187,0 6 0,0 1 102,-4 3 1,0 2-108,0 5 0,0-4-36,0 1 1,0-4-172,0 3 0,4-6-175,-1-1 1,1-1 154,-4-7 1,2 0-119,1-4 1,-1-3-74,1 0 492,4-1 0,-1 0 0,5-2 0</inkml:trace>
  <inkml:trace contextRef="#ctx0" brushRef="#br0" timeOffset="24">9627 617 8049,'0'-11'-802,"0"4"594,0-3 178,0 9 1,0-3 50,0 8 1,0 4 68,0 7 0,0 4 192,0 7 0,4 2-270,-1 3 0,1 2 32,-4-3 0,0-2-223,0-1 1,1-3 77,3-1 1,-3-5-72,3-3 0,-2-3 92,-2 0 0,3-5-426,1 1 77,0-5 429,-4 2 0,5-5 0,1 0 0</inkml:trace>
  <inkml:trace contextRef="#ctx0" brushRef="#br0" timeOffset="25">9638 766 8049,'0'-18'213,"-4"1"347,1 6-213,-1-1-599,4 1 333,0 5 0,1 2-187,3 8 0,2 3 71,6 9 1,-1-3 5,0 7 0,1-5 91,-1 4-184,6 0 83,-5 4 1,5-6 81,-6-1 1,1-4-272,-1 0 72,1-1 196,-1 1 0,0-6 15,1-2 239,-1-3 1,1-1 72,-1 0-12,-5 0 1,3-1 19,-5-3 1,4-2-13,-4-6 1,-1 1-42,-3-1 0,0 1-76,0 0 1,0-6-66,0-2 0,0 1 79,0-1 1,-1-1-214,-3-7 1,2 3-114,-6-3 0,4 3-209,-3 2 1,3 0-50,-4 3 1,6 2-243,-2 6 0,3 0-474,1-1 403,0 6-360,0 1 1,0 6 996,0 3 0,0 7 0,0 7 0</inkml:trace>
  <inkml:trace contextRef="#ctx0" brushRef="#br0" timeOffset="26">10095 537 8385,'0'-11'396,"0"-1"-1683,0 1 746,0 5 660,-5 0 0,4 8 772,-3 2-625,3 7 1,-1 3 71,-2 5 1,3 1-145,-3 7 1,3-3-271,1 3 0,0 1 85,0-2 0,0 2-36,0-1 0,0-4 128,0-1 1,1 0-197,3-7 1,-1 4 20,4-3 0,-3-3-74,4-5 1,-4 1 17,3-5 0,1 3 90,3-3 1,1 0-266,-1-4 1,-3 4 92,-1 0 1,1-1-399,3-3 348,1 0 1,-1-1 261,1-3 0,-1-2 0,0-5 0</inkml:trace>
  <inkml:trace contextRef="#ctx0" brushRef="#br0" timeOffset="27">10038 754 8413,'0'-6'1573,"5"1"-1762,3 5 1,2 0 180,1 0 1,2 0-97,2 0 1,-1 0-207,5 0 252,-5 0 0,6 0-213,-4 0 1,3 0 141,-4 0 0,0 0-687,-4 0 816,1-5 0,-1 3 0,1-3 0</inkml:trace>
  <inkml:trace contextRef="#ctx0" brushRef="#br0" timeOffset="28">10038 560 8088,'-6'0'590,"3"-4"-230,11 0 0,0-3-304,12 3 0,-5-1-259,4 1 0,0 3 82,4-3 0,-1 3 133,1 1 1,0 0-1011,0 0 998,-5 0 0,-2 0 0,-4 0 0</inkml:trace>
  <inkml:trace contextRef="#ctx0" brushRef="#br0" timeOffset="29">10232 23 8129,'0'-7'621,"0"-1"-510,0 5 249,0-2 1068,0 5-1261,5 0 0,-2 2 87,4 1 1,1 4-51,3 4 1,2 6 34,2 2 1,3 2 70,5 2 0,0 1-91,-1 3 1,5 3-25,0 8 0,3-2-165,-3 2 0,-4 3 110,-4 1 1,-1-2-422,1 2 1,-3 0 265,-5 4 0,1-2-395,-1-2 1,-4 1 199,-4-5 1,-1 4-46,-2-4 0,0 0-18,0-4 1,-4-1-107,0-2 1,-5 1 102,2-6 0,-4 1 117,0-4 0,-4-1 65,0 1 1,-2-1-76,2-3 1,1-3 337,-5-4 0,5 3-236,-1 0 0,2-3-385,2-5 22,-1 1 79,1 3 0,3 0-154,1-4 0,4-1-136,-1-2 641,3-2 0,1 8 0,0-4 0</inkml:trace>
  <inkml:trace contextRef="#ctx0" brushRef="#br0" timeOffset="97">6749 11113 7819,'0'-12'965,"0"12"-932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06:49:32.539"/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20341 5562 8160,'0'-18'252,"0"3"1059,0 2-1210,-6 2 77,5 5-166,-4 0 0,6 10 69,3 0 0,4 5-207,7-1 1,-2-2 101,2 2 0,1-5-80,0 5 1,-1-6 77,-4 2 1,1-1-266,-1 1 251,1-3 1,-1 4 39,0-5 1,-3 0 5,0 0 0,-1-1 8,5-3 1,-1-1-45,1-3 0,0-6 34,3 3 0,2-3 52,2 2 1,3 2-55,-3 3 0,-2-3 1,2 2 0,-1 3 13,1 1 0,2 4 0,-6 4 0,0 2-10,-4 6 1,0-1 0,-4 0 1,2 1-61,-5-1 1,1 1 62,-1-1-271,-3 1 207,9-1 1,-5-3 13,3-1 31,2-4 0,-4 2-2,6-5 1,3 0 24,0 0 0,0-4-34,-3 0 1,3 0-36,0 4 1,2-3 46,-2-1 1,-1-1-58,5 1 1,-4 3 63,4-3 0,-3 3-5,3 1 1,-4-4 109,4 0 0,-4 0-118,4 4 1,-4 0 147,4 0 0,0 0-123,4 0 0,-4 0 12,0 0 0,2 0 17,5 0 1,-2 0-61,3 0 0,-3 0-12,-1 0 0,0 0-129,0 0 0,-1 0 112,1 0 1,-4 0-22,0 0 0,0 4-6,4 0 1,0 0 32,0-4 1,4 0 114,-1 0 0,2 0-111,-1 0 0,-3 0 77,3 0 0,0-4-2,0 0 1,4-4 99,-5 5 0,1-5-64,-4 4 1,0-1 122,-1 1 0,1 3 70,0-3 0,-4 3-51,0 1 0,-4 0-95,4 0 0,0 0-2,4 0 1,-2 1-243,1 3 1,-1-3 33,5 3 1,4 1-156,0-1 1,3 0-155,1-4 1,6 0 399,2 0 0,2 0 0,2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2056 6064 7803,'-12'-11'0,"2"0"1695,3-1 0,-2 5-298,5-1-1028,0 0 2804,4 2-2092,0 1 1,1 5 1475,3 0-1832,2 0 0,7 1-284,2 3 1,-1 4-182,5 7 0,0-1-419,4 5 0,-4 0 176,0 4 1,0 0-605,4-1 1,1 6 460,3 3 0,-3-2-1065,3 1 1,1 1 2,-2 3 0,2-3-126,-1-1 0,-3-5 242,3 2 0,-5-4 517,-2-4 1,-3-4-574,-1-7 737,-4-3 0,3-10-418,-7-3 1,-3-7 294,-5-4 0,0-6 514,0-2 0,-10-5 0,-3 3 0</inkml:trace>
  <inkml:trace contextRef="#ctx0" brushRef="#br0">2455 6076 7803,'0'-23'643,"0"1"80,0 3 0,0-2-17,0 2 1,0 2 1580,0 2 764,0 2-964,0 7-1013,0 1 95,-5 5-713,-1 10 0,-7 4-20,-2 13 0,-4 7 219,-8 8-1955,-2 7 1507,-5 3-793,17-23 1,0 0 309,-12 28 1,-2-2 293,8-1-4084,-2 2 2370,17-15 1696,-2 4 0,10-12 0,3-5 0,4-9 0,6-8 0</inkml:trace>
  <inkml:trace contextRef="#ctx0" brushRef="#br0">14539 5391 7803,'0'-18'0,"-5"1"1299,3 6-790,-3 5 0,12 1-397,4 5 0,1 0 36,3 0 0,-1 0-137,1 0 0,-2 1 67,2 3 0,1-3 45,0 3 1,4 1 45,-1-1 0,-1 3-574,1-3 1,0 4-291,4-5 0,-6 1 695,-1-4 0,1 0 0,1 0 0</inkml:trace>
  <inkml:trace contextRef="#ctx0" brushRef="#br0">3278 5882 7803,'5'-12'479,"-3"2"-192,6 3 1118,-5-4-761,7 10 1,-8-5 636,6 2-669,-6 3-146,3-4-374,-5 10 214,0 1-469,-5 5 0,-1 1 171,-5-1 1,-1 1-322,1-1 1,-1 1 158,1-1 0,-4 0 101,-1 1 1,-3 1 691,4 2 1,-5-3-289,1 4 1,-6 0 798,-2-1 1,-1 1-503,1-5 1,3 4 110,-2 1 1,3-1-113,4-4 1,3-3 119,9-1 0,2-3-314,5 4 0,2-2-146,6 2 1,5-2-428,9-2 0,6-3 169,3 3 1,6 1-614,1-1 1,4 0 448,-4-4 0,5 0-1215,-1 0 1,-3 0 560,-1 0 0,-2-4-423,-2 0 0,-5 0-1058,-2 4 0,-8 0 456,-4 0 1794,-7 0 0,-3 5 0,-5 2 0</inkml:trace>
  <inkml:trace contextRef="#ctx0" brushRef="#br0">2992 6361 7631,'-6'-5'0,"-4"4"2653,9-4-788,-10 5-918,10-5 1523,-9 4-745,9-4-29,-4 5-644,5 0-199,5 0 1,2 0-358,9 0 0,-3 0-289,6 0 1,-3 0-1,3 0 0,0 3-320,4 1 0,-1 4 154,1-4 0,4 4-758,0 0 1,-1-2 396,-3 2 1,0-4-678,0 3 0,-2-3-335,-2 4 0,2-6-446,-6 2 0,0-2 1778,-3-2 0,4 0 0,2 0 0</inkml:trace>
  <inkml:trace contextRef="#ctx0" brushRef="#br0">19827 3586 7803,'-7'0'1082,"-3"0"-562,9 0-89,-9 0 1058,3 0-377,1 0-481,1-5 647,5 4-247,0-4-13,0 5-747,5-5 1,3 3-299,7-1 39,3 1 1,4-3-1132,1 4 663,5-4 331,-4 5-114,9 0 1,-7-4-417,4 0 1,-3 0 209,3 4-2451,-4 0 1874,-4 0 0,-1 0 1022,-6 0 0,-5 0 0,-5 0 0</inkml:trace>
  <inkml:trace contextRef="#ctx0" brushRef="#br0">20009 3712 8028,'0'-7'786,"-1"2"-442,-3 5 139,3 0-196,-4-5-57,5 4 1075,-5-4-288,4 5-420,-4 0 0,1 1-13,0 3 1,0-1-14,4 4-87,0 6-170,0 0 0,0 8 244,0-2-328,0 3-51,0 1 1,0 1 71,0 2 0,0 1 122,0 7-291,0-2 16,0 7 0,0 1 246,0 2-975,0 2 653,0 2 0,-1-5 190,-3 1-485,3-5 249,-9 3 0,7-6-225,-5 0 167,6 0 1,-3 1-318,5-6 257,-5-1 0,3-2 5,-1 1-77,1 0 185,2-5 1,0 0 18,0-3-185,0 3 68,0-5 1,0 5 102,0-3 0,0-1 286,0-3 1,0-1-32,0 5-117,-5-10-51,4 11 0,-4-16 71,5 7 16,0-2-90,-5 3-329,4-1 144,-4 1 1,5-1 162,0 0-242,0-4 198,0 8 1,-2-7-35,-2 7 55,3-3-52,-4 0 1,4 3 464,-3 0-211,3 6-120,-4-9 1,1 9 399,0-6-216,-5 0-70,8 2 98,-4-5-95,0 5 1,4-6 87,-3 1-463,2 4 299,2-8 0,-1 7-117,-3-7 0,3 2-250,-3 1 0,3 1-185,1-1 243,0 0 35,0 1 157,0-1-45,0 1 1,0-1-69,0 1 423,0-1-215,-5 0 0,4 1-26,-3-1 40,3 1-97,1-1 0,0 0-80,0 1 89,-5-1 56,3 1 1,-3-1-284,5 1 82,0-6-13,0 4-33,0-4 138,0 6 1,0-1-11,0 1 293,-5-1-274,4 1 0,-4-1-37,5 0 461,0 6-245,-5-4 0,2 3-18,-4-5 0,4 5 119,-1-1 1,-1 5-177,1-1 47,1-2-45,3-1-408,0 1 239,0-5 1,0 5 113,0-6-317,0 1 77,0-6 66,0 4-191,0-8 305,0 3-10,5-5 174,-4 0-179,4 0-91,-5 0 13,5 0 105,-4 5-429,4-4 73,-5 9 184,0-9-546,0 10 162,0-10 105,0 4-567,0 0 122,0-4-1273,0 4 437,0-5 227,0-5 905,0 4 0,4-9-63,0 2-667,0-2 1329,-4-6 0,5 3 0,1-4 0</inkml:trace>
  <inkml:trace contextRef="#ctx0" brushRef="#br0">19575 5893 8028,'-6'-6'5627,"1"1"-2273,5 0-1093,0 3-1150,0-3 343,0 0-885,5 4 0,5-8 110,5 5-268,6 0-239,-4-1 0,6 4-34,0-3-437,0-2 288,0 5 0,3-4-1612,1 5 905,-5 0 474,-1 0-1977,-3 5 1359,5-4 0,-5 5-308,-3-2-1598,-2-3 1788,3 4 0,-3-5-27,2 0 1007,-2 0 0,-2-10 0,1-2 0</inkml:trace>
  <inkml:trace contextRef="#ctx0" brushRef="#br0">19712 3723 8481,'0'-11'0,"0"3"-778,0 1 1,4-1 329,0-3 1,5 0 547,-1 4 0,2-3-65,1 2-90,1-2 1,-1 0 25,0 2 1,1 3-33,-1 5 112,1 0-81,-1 5 1,-1 1 64,-2 6 1,1-1-56,-6 1 1,5-1 10,-4 1 1,5-5-45,-2 1 0,4-4 4,0 3 1,0-4 24,1 1 1,1-3-28,2-1 51,-3 0 0,5-5 0,-6-2 0</inkml:trace>
  <inkml:trace contextRef="#ctx0" brushRef="#br0">19804 3723 8481,'0'-11'-246,"0"-1"0,0 5 152,0-1 0,-4 4-383,0-3 435,0 4-250,4-7 352,0 9-52,0-4 84,0 5-36,5 0 0,-2 1 16,5 3 0,-1-3-61,5 3 0,0-2 48,4 2 1,-3-3-31,7 3 1,-3-2-2,2-2 1,3 0-25,-3 0 0,5-4-20,-1 0 1,2-1 11,-6 1 0,-1 3-19,1-3 0,-5-1-150,1 1 0,-3-1 28,-5 1-278,3 3 72,-8-4 351,3 5 0,-15 5 0,-3 1 0</inkml:trace>
  <inkml:trace contextRef="#ctx0" brushRef="#br0">19941 3757 8481,'-4'12'-722,"0"-1"1,-3 1 360,3-1 0,-4 1 372,4-1 1,-1 0 20,1 1 0,3 3 8,-3 0 0,3 1-14,1-5 1,0 4-1,0 0 1,0 2 31,0-2 1,1 2-1,3 2 1,-1 1-1,4-5 0,0 5 10,0 0 1,3 1-3,-2 2 1,-2 1-18,2 3 0,-5 2-31,0 5 1,-1 0 3,-2 1 0,-2-1-2,-1 0 0,0 0-20,-5 1 0,1-2-13,-5-3 1,2-2 91,3-5 1,-2 0-57,5 0 1,0-6 74,4-1 1,0 0-67,0-1 1,0 6-62,0-2 0,0-2 51,0 2 1,4 1-4,0 2 1,0 2 3,-4 3 1,0-2-12,0 6 1,0-1-56,0 5 0,-2 0 48,-2 3 0,2-6 59,-6 2 0,6-6-53,-2 3 1,-1-6 82,1 2 0,0-5-24,4-2 0,0-4 8,0-5 1,0 1-66,0-1 1,4 1-3,0-1 1,4 1 23,-5-1 1,1 5 9,-4 3 0,4 3-87,0 1 1,0 1 64,-4 3 0,-2 1-73,-2 2 0,2 2 36,-6-6 1,6 1-6,-2-4 1,-1-2 17,1-1 1,0-4-2,4-5 0,0-3 39,0 0-39,0-6 2,0 3 4,0 0 1,0 2 42,0 4 0,0 2 5,0 2 0,0-1 9,0 5 1,0 4-53,0 4 1,0-1 0,0-3 0,0 0-49,0 0 1,0-2 58,0-2 1,4-2-129,0-6-48,0-4-76,1-2 1,0-10-19,2-3 0,-1-3-545,-6-5 795,5-1 0,-4-11 0,4-2 0</inkml:trace>
  <inkml:trace contextRef="#ctx0" brushRef="#br0">19632 5996 8354,'0'-11'452,"0"-1"0,0 4 43,0 1-705,0 4 0,2-2 120,2 5 0,3-4-137,8 1 1,-2-2 220,2 1 1,2 3 51,-2-3 1,5 1 175,-1-1 1,7 2-149,0-6 0,1 6-195,-4-2 1,1-1 137,3 1 1,-3-1-126,2 1 0,-3 3 105,-4-3 1,2 3-124,-6 1 1,4 0 77,-4 0 1,-4 0-289,-3 0 155,0 0 1,3 0 104,1 0 1,-5 0-278,1 0 1,-4-2-138,3-1 490,1 1 0,3-13 0,1 2 0</inkml:trace>
  <inkml:trace contextRef="#ctx0" brushRef="#br0">4066 6179 8518,'-23'-12'0,"5"2"2765,3 3 484,7-4 1,3 5 1670,5-5-3521,10 4 1,-1-3 185,10 2 0,5 2-1585,7-1 0,3 0 0,4 0 0,0-4 0,8 4 0,-2-2-872,10 1 0,-1-1 620,4 6 1,0-2-3585,0 1 0,2 2 3836,2-1 0,-8 12 0,3 3 0</inkml:trace>
  <inkml:trace contextRef="#ctx0" brushRef="#br0">4386 6476 8024,'-12'-12'-573,"-3"2"2644,0 2 0,3 0 2079,5 4-1946,4 0-1099,-2 4 1268,5 0-1615,5 0-676,2 0 89,9 0 1,1 0 172,2 0-1162,2 0 676,-3 5 1,5-2-1555,0 4 1262,-1 1 0,0-1-736,-3 1 1,1 0 403,-4 3 1,-1 0 277,-4 1 0,-1 1 204,-2 2 0,-3-2 227,-5 2 1,-1-3-61,-3 0 0,-2-1 646,-6 1 0,-4-2-360,-3-3 1,1 2 958,-1-5 0,5 1 512,-1-1-150,2-3-1329,2 4 72,4 0-1013,2-3 1,10 3 484,3-5 0,7 0-641,4 0 1,8 0-492,3 0 1,4-5 1426,5-3 0,1-7 0,6-3 0</inkml:trace>
  <inkml:trace contextRef="#ctx0" brushRef="#br0">4237 5710 8024,'-14'11'2662,"3"-4"-2252,7 3 1677,-1-8-1353,5 3 1,5-5 1058,3 0-1239,2 0 1,2-5-129,4-3 1,1-7-198,6-4 0,0-3-580,0-1 1,1-1 318,3-2 0,-3-4-879,2-4 1,2-1 582,-1-3 1,0 2-343,-4-2 0,-6 5-150,-2 6 0,-3 2 231,-4 10 1,-3 3 523,-5 5 0,-2 3-24,-1-4 0,-4 6 554,-4-2 1,3 3-323,1 1 1595,-1 0-797,-3 0 579,-1 0-759,6 0 1,-1 1 137,4 3 0,1 3 474,-1 9 0,-3-1-676,3 8 1,-2-2 303,1 10 1,1 3-421,-4 4 1,3 9-485,-4-1 0,6 7-87,-2 0 0,-1 3-646,1 1 0,0-6 74,4-5 0,6-7-200,6-9 0,4-7-2694,7-8 1,4-8 529,0-7 2926,4-15 0,0-3 0,7-13 0,2-2 0</inkml:trace>
  <inkml:trace contextRef="#ctx0" brushRef="#br0">5276 6133 8024,'-19'-8'5382,"0"1"-4554,5 4 578,-2-2-618,10 5-279,0 0-489,6 0 93,6 0-1199,-5 5 771,14-3 0,-6 3-3819,10-5 4134,-5 0 0,13 5 0,-3 1 0</inkml:trace>
  <inkml:trace contextRef="#ctx0" brushRef="#br0">6007 5973 8024,'0'-23'0,"0"6"766,0-5-527,0 9 1,0-7 48,0 5 13,0-1 0,0 5 119,0 0-297,-5-1-593,4 1 303,-4 4 1,4 1-448,-3 2 407,3 3 1,-8-3 60,5 8 1,-5 2 39,1 6 0,-2 0 203,-1 4 0,-1 0-151,1 3 0,0 4 696,-1 0 1,1 0-342,-1 3 1,0 0-151,-4 0 1,4-1 43,-4 1 0,4-5 1334,0-2 1,1-5 447,0 1 1,0-3-192,4 0-712,-3-1-479,8-4-534,-3-2 1,7-5 139,1 0 1,4 0-393,4 0 1,4 0-39,1 0 1,4 0-241,-1 0 0,1-4-187,-1 0 1,3 0 290,-3 4 0,-1 0-132,1 0 0,-5 0 101,1 0 1,-4 2 102,-3 1 0,-3 0 15,-5 4 0,0 5 226,0 3 1,-10 5-49,-5-1 0,-10 3 185,-1 1 1,-8 4-26,3-1 0,-3 0-141,7-7 0,2-3-1143,6-4 851,-3-1 1,15-6-327,-1-5 1,16-6 209,7-10 0,10-1 25,6-6 1,2 0 58,1 0 0,-1 0-135,-3 0 0,3 2 301,-2 2 0,-3-1 149,-2 4 1,-2-3 295,-1 4 1,0-4-204,0 4 0,-6 0 1354,-6 3-793,0 1 403,-4-1 0,-1 5 455,-2-1 41,-3 6-865,-1-4 0,0 8 92,0 2 0,0 2-203,0 5 1,0 2-199,0 2 0,0-1-349,0 5 1,-4-1 143,0 1 1,1 3-697,3-3 0,0-3-361,0-1-466,5-2 1,1-3-79,6-2 1,3-9 787,0-11 1,4-9 728,-4-10 0,11-7 0,-2-3 0</inkml:trace>
  <inkml:trace contextRef="#ctx0" brushRef="#br0">6270 5699 11147,'-6'0'1339,"6"5"1,2-2-634,6 4-2145,5 1 992,-1-2 0,10 4 96,-3-2-2158,2 2 1625,-3 7 0,2-5 884,-4 4 0,4 1 0,-2 1 0</inkml:trace>
  <inkml:trace contextRef="#ctx0" brushRef="#br0">6464 6019 8024,'-5'-12'878,"3"6"1357,-6 2-1510,0-2 1305,2 5-561,1-10 160,5 10-1172,0-4 0,0 6-110,0 3 1,1 1-105,3 3 0,-1 6-158,4-3 1,-3 4 90,4 1 1,-6-2-12,2 5 1,-2 0 77,2 4 1,-2-4-327,1 0 0,-1-4 53,-2 4 1,0-5-800,0 1-354,0-2 881,0-7 1,1-2 53,3-8 1,-2-2 90,6-6 0,-2 0 369,2-4 0,2 2-131,-2-5 0,0 6 245,0-3 0,2 4 171,-2 0 0,2 1 401,1-1 1,-3 1 27,0-1 0,-1 2-366,5 3 1,-1-2-442,1 5 1,-1 0-3,0 4 0,1 0-1230,-1 0 0,1 5 692,-1 3 0,-5 7-3133,-2 4 0,1 4 3554,-1 4 0,5 2 0,-3 5 0</inkml:trace>
  <inkml:trace contextRef="#ctx0" brushRef="#br0">7332 5630 8024,'-29'-15'0,"2"0"0,3 5 2474,1 5 0,6 5-232,1 0 183,-1 0-1098,-1 10-549,-5 3 567,0 15-614,5 1 0,-2 10 37,5 3-146,0 2-303,8 7 1,2-3 9,5 6 0,2-4-111,1 0 1,5-6 124,7-9-339,3-1 196,5-10 1,0 0 142,-1-13 72,1 3-244,0-12 1,0-4-161,0-9 14,5-5 1,-4-12-808,3-3 1,-5-3 461,-3-4 1,2-4-1155,-6-8 0,-5 2 503,-6-5 0,-3 5-103,-1-2 0,-6 3 320,-6 2 1,-4 9 248,-7 6 0,-5 7 156,-2 8 0,-2 1 210,1 10 1,4 0 1122,4 4 1,9 5-683,2 3 1,9 3 1143,-1 4 1,2 2-474,2 2 0,6 2 604,1-2 0,5 3-795,3 1 0,-3 0-411,4 0 0,0-4-1588,-1 0 1,2 0 802,-2 3 1,-2 1-1982,2 0 0,2 0 1183,-2 0 0,1 0-4649,0 0 5861,1-6 0,6 5 0,0-4 0</inkml:trace>
  <inkml:trace contextRef="#ctx0" brushRef="#br0">7846 6304 8024,'-15'0'9830,"0"0"-7891,-1 0 1187,5 0-2067,5 0 1,1-1-1332,5-3 0,0-2 190,0-6 1,5 1-2744,2 0 1,0-5 2824,0 1 0,6-5 0,5 2 0</inkml:trace>
  <inkml:trace contextRef="#ctx0" brushRef="#br0">18365 5208 7840,'0'-12'-527,"-2"1"-65,-1 0 0,1 3 3583,-1 0-802,1 1 1169,-3 0-1779,4 2-165,1 5 1,6 3-704,6 5 1,0 0-128,4 11 0,-2 2-210,5 5 0,-4 4-163,4 4 0,-4 1-99,4 3 1,-5-1 0,3 5 167,-1 1 1,-3 2-286,2 0-995,-2 1 71,-2 0 689,-4-6 0,1 2 106,-4-8 0,1-2-114,-1-9 1,-3-5-135,3-3 1,-3-6-269,-1-1 1,-5-6-686,-2 2 1,-3-3 778,-2-1 1,-3 0-1,0 0-198,1 0-39,1 0-2673,2 0 3466,-1-5 0,1-1 0,-1-6 0</inkml:trace>
  <inkml:trace contextRef="#ctx0" brushRef="#br0">1942 7595 7843,'-12'-6'1776,"-4"-5"0,3 10 665,-2-3-1671,7 3 0,-1 7 442,5 6 0,-1 0-599,2 8 1,1 0 316,-2 6 0,3 0-389,1 4 0,0 6-484,0 6 1,4-2 41,0 2 0,3 5-767,-3 6 0,0 3 100,-4 1 1,4 4-644,0 0 1,-1-4-628,-3-3 1,0-4 877,0 0 0,0-7-1014,0-13 1427,0-7 0,2-14-618,2-13 0,2-8 113,5-15 1052,-4-2 0,5-8 0,-4 3 0,0 2 0</inkml:trace>
  <inkml:trace contextRef="#ctx0" brushRef="#br0">1862 8177 7843,'-30'-23'534,"4"6"67,7 2 1,2-2-335,6 2 2179,4 0-1589,2 3 0,5 1 18,0-1 1658,11-4-1666,1 3 0,12-3 333,3 4-855,2 1 1,11-1-1325,1 1 1,8 0 625,0-1 0,1 2-1418,-5 2 0,5-1 1111,-1 6 0,1-1-627,-5 4 0,-9 1 464,-6 3 0,-5-2-1392,-6 6 1017,-3 0 1198,-10-2 0,5-1 0,-5-5 0</inkml:trace>
  <inkml:trace contextRef="#ctx0" brushRef="#br0">2433 7538 7843,'5'-18'870,"-4"2"1,8 4 1194,-5 1 0,5 4-905,-2 4 3381,3 1-3030,-3 7 0,2 13-113,-6 13 948,1 7-1801,1 17 1,-3 0-110,-1-23 1,1 1-437,0 31 0,-2-27 0,0 1-2,0 2 1,0 0 0,-2 0 0,0 0-303,0 2 0,0 0 0,-2-2 0,0-1-1128,2-3 0,1 0 0,-3 25 609,4-15 0,5-17-2735,2-14 1,4-7 573,0-8 2984,0-11 0,1 9 0,-1-8 0</inkml:trace>
  <inkml:trace contextRef="#ctx0" brushRef="#br0">3186 7812 7843,'-34'6'0,"0"-1"3035,0-5-1982,-1 0 1,10 4 88,2 0 0,13 1-598,2-1 1,11-3-455,5 3 0,8-2 31,7 2 0,10-3-258,9 3 0,3-2 187,5-2 0,-1 0-1721,9 0 1,-9 0 382,4 0 1,-4 0-671,-4 0 0,-4 0 1958,-3 0 0,-13 5 0,-3 1 0</inkml:trace>
  <inkml:trace contextRef="#ctx0" brushRef="#br0">3301 8006 7843,'-41'0'0,"7"0"5089,7 0-1455,8 0-2459,8 0 0,12 1-604,10 3 1,6 1-503,6 3 0,8 1 95,4-6 0,12 5-1849,2-4 1,6 0-1074,2-4 2758,5 0 0,1 5 0,-28-2 0,-1 0 0</inkml:trace>
  <inkml:trace contextRef="#ctx0" brushRef="#br0">4431 7515 7843,'-16'-18'2648,"8"-3"-808,-7 13-616,14-7 1,-4 12 25,5-4 1305,0 4-1212,0-2-1176,5 15 1,-4-1 3,3 10 0,-2-4-822,2 4 0,-3-3 145,3 3 0,-1 0-188,1 3 1,-3-3-23,3 1 1,-3-5 155,-1 4 0,0-4-231,0 4 1,-1-5 310,-3 1 0,-1 2 192,-3-2 0,-2 4 77,2-4 0,-3 4 284,-4-4 1,1 6 143,-5-2 0,1 2 264,-1 2 0,-1-1 587,4-3 0,-3 1-518,4-5 0,1 4 180,7-3 1,1-1-238,6-4 0,2 1 174,2-1 0,6-1-260,5-2 0,6 1 347,2-5 1,1 1-236,7-2 1,-2 3-108,2 1 1,2 5-139,-3-1 1,-1 2-38,2 6 0,-7 4-368,-1 3 0,-7 2 184,-8-1 1,-3 2-164,-5 5 0,-5-1 92,-3-2 1,-6-2-1721,-1-2 1,-4-7 17,4 3 0,-1-8-2605,5 0 4325,5-2 0,-5-7 0,5-1 0</inkml:trace>
  <inkml:trace contextRef="#ctx0" brushRef="#br0">5368 7789 7843,'-26'-33'2479,"4"3"0,-3 2-2296,10 5 1,4 6-237,3 6 1009,6-1 1,-5 11-232,4-3 0,-4 6-55,-4 5 0,1 6-686,2 10 0,-2 5 61,2 2 1,2 4-975,-2 5 1,6 0 581,-2 3 0,4 1-1165,4-5 0,2 0 681,5-4 1,6-1-97,2-2 0,3-5 230,0-7 1,1-2-559,0-6 1255,5-4 0,-4-2 0,4-5 0</inkml:trace>
  <inkml:trace contextRef="#ctx0" brushRef="#br0">5733 7652 7843,'0'-11'0,"0"4"275,0-3 26,0 9-243,0-4 3251,0 5-1722,0 5-1073,0 6 1,0 7 850,0 5 0,2 0-664,1 0 0,-1 4 456,1 4 0,-1 2-557,-2 1 1,0 0 431,0 1 0,0-1-445,0 0 0,0-1-319,0-2 1,1-9-329,3-6 0,3-5-313,9-3 1,1-4-49,6-8 1,3-13 349,4-9 0,2-12-870,10-8 0,-22 20 0,-1-1 361,0-2 1,0 0-1,0 0 1,-2-1-1010,5-24 0,-3 4 785,-11 0 0,-5 6-180,-11 6 0,-7 6 514,-16 13 1,0 4 274,-11 7 0,1 6 707,-1 9 1,3 2-412,5 10 0,6 0 137,5 4 1,6-1-215,10-3 1,2 2 71,5-2 0,5-1 149,2 1 0,7-5-477,2 1 0,3-2-562,-4-2 0,0 1 421,-4-1 0,1 1-426,-1-1 0,1 0 281,-1 1 1,1-1-611,-1 1 1128,-5-1 0,10 1 0,-4-1 0</inkml:trace>
  <inkml:trace contextRef="#ctx0" brushRef="#br0">6430 7823 7843,'-18'0'2392,"-2"0"718,5 0-2299,-1 0 0,5 2-386,0 1 0,-1 5-169,1 7 0,1 3-1736,2 5 0,2 5 828,2 2 1,4 2 651,0-2 0,5 8 0,6-2 0</inkml:trace>
  <inkml:trace contextRef="#ctx0" brushRef="#br0">6830 7652 7843,'-22'-10'0,"3"2"0,3 3 0,4 5 5263,6 0-3543,1 0 1,6 0 481,3 0-1452,7 0 1,7 5-423,5 3 1,5 2-425,2 1 1,3 1-1154,1-1 0,-3 2 836,-1 2 0,3-1-545,2 5 0,1 0 451,-5 4 1,-3 0-975,-2 0 1,-7 3 753,-3 1 1,-5 3-158,-3-3 0,-3-2 180,-5-5 1,-5 0 320,-3-5 0,-3-4 265,-5-3 0,4-5 118,-3 0 0,2-6 0,1-5 0,4-2 0,-4-2 0,3 1 0,-12-5 0,3-2 0</inkml:trace>
  <inkml:trace contextRef="#ctx0" brushRef="#br0">7092 7743 7843,'12'-19'0,"-1"0"806,1-5-462,-1 6 1,0-3 248,1 2 947,-1-3-393,1 4 2,-1 1 215,-5 0-104,0 11-838,-12 6 0,-4 11-166,-5 8 1,-10 4-33,-2 4 0,-1 3-593,-2 8 1,-1-1 164,-3 5 1,0-4-954,-1 4 0,8-7 181,4 0 0,5-6-151,7-6 0,4-5-608,3-3 1,12-8 1734,3-3 0,8-3 0,-1-1 0</inkml:trace>
  <inkml:trace contextRef="#ctx0" brushRef="#br0">7378 7389 7843,'6'-5'0,"-1"-1"3267,0-6-2154,-3 6 0,8 1 186,-3 5 0,4 1 441,0 3 0,4 9 740,0 10-1739,1 5 0,-5 8-572,1 6 0,-2 0-14,-3 8 0,2 3-675,-5 4 1,-1 3 506,-4-26 1,-2 0-1,-9 26-1391,-7 1 1,-2-8 922,-2-7 1,0-7-2480,0-5 1,0-11 2959,0-11 0,4-2 0,0-6 0,0-1 0</inkml:trace>
  <inkml:trace contextRef="#ctx0" brushRef="#br0">7743 7972 7843,'-11'-5'0,"3"0"1741,1-3-1258,4-2 1,-2 7-255,5-4 461,0 4-262,5-7-669,-4 9-41,10-4-625,-5 5 1,5 0-105,1 0 364,-1 0 0,1 3 226,-1 1 0,-3 5-117,-1-1 538,-4 2 0,7 1 0,-4 1 0</inkml:trace>
  <inkml:trace contextRef="#ctx0" brushRef="#br0">7778 8052 7843,'-12'0'0,"-3"1"745,0 3 1,0-3-255,3 3 1,4-3-43,1-1 0,4 1 244,0 3-584,-4-3-453,6 5 1,-3-6-1342,8 0 1685,2 0 0,6 5 0,-1 1 0</inkml:trace>
  <inkml:trace contextRef="#ctx0" brushRef="#br0">8577 7572 7843,'-13'-16'1241,"-2"4"1,2 2-859,-2 6 2088,8 0-776,-4-1-793,10 4 0,-3-2 255,8 11 0,4 0-399,7 7 51,3 3-464,0-1 0,3 6-1059,-2 0 510,3 0 1,1 0-227,-1 0 1,1 0 369,0-1 0,4 2-1233,-1 3 1,1-3 495,-4 3 0,0-2-752,0 2 1,-4-3 755,0 3 0,-5-5 3,1-2 0,-8-3 221,-3-1 0,-2-4-500,-2 3 780,0-2 1,-6-8 288,-1-5 0,-3-5 0,-2-11 0,1-2 0</inkml:trace>
  <inkml:trace contextRef="#ctx0" brushRef="#br0">8920 7652 7843,'5'-23'732,"-4"0"1,8 0-200,-5 1-108,5 4 157,-8-4-265,9 10 1362,-9 0-446,4 7 630,-5 5-1295,-5 5 0,-2 7-386,-9 7 1,-1 7 4,-6 5 1,-5 3-980,-3 4 0,0 1 320,0 3 0,-2 3-107,3-3 0,2 1 260,1-1 319,8-3 0,3-10 0,4-1 0</inkml:trace>
  <inkml:trace contextRef="#ctx0" brushRef="#br0">9605 7561 7843,'0'-12'201,"0"1"-96,0-1 0,0 5 133,0-1 1,0 1 362,0-5 1,0 4-25,0 1-150,0-1-201,0 2 1,-1 0 63,-3 2-375,3 2 206,-4-3-269,5 5 135,0 0 1,-6 0 204,-1 0 0,-3 4-27,-2 0 0,0 5 205,-4-1 1,2 3-114,-5 4 0,2-2 641,-2 2 1,-3-1-20,3 1 1,-1-2 225,1 2 1,-2-2 121,6-2 0,0-1-3,3-2-814,1 2-186,5-3 0,2 3-649,8-3 0,3 0 331,9-4 0,3-1-264,7 2 0,5 1-351,7-2 0,-1 1-880,4-4 1,-3 2-250,4 1 1,-5-1 989,1 1 0,-6 2-364,-2-1 1,-4 4 574,0-4 1,-8 5-300,-6-2 0,-7 2 936,-9-1 0,-8 7 0,-5-2 0</inkml:trace>
  <inkml:trace contextRef="#ctx0" brushRef="#br0">9331 7880 7843,'-6'0'0,"-3"-1"5471,5-3-1840,0 3-1755,4-4 0,3 5-1070,4 0 1,2 4 83,10 0 1,1 3-367,7-3 1,-2 1-1664,6-1 0,-6-3 728,2 3 1,2 1-2923,2-1 0,-2 3 3333,1-3 0,-4 5 0,1-2 0</inkml:trace>
  <inkml:trace contextRef="#ctx0" brushRef="#br0">10073 7686 7843,'-16'-5'6274,"3"4"-5082,2-4 537,6 5-1084,10-5 1,7 3-253,11-1 1,5-2-204,6 1 0,6-4-158,2 4-61,7-5 1,2 7-388,2-6 0,7 5-965,-3-5 0,-1 5-1056,-3 0 0,-6 1 1240,-1 2 1,-11 5-81,-8 3 1,-9 3 1276,-7 5 0,-5-4 0,-6 5 0</inkml:trace>
  <inkml:trace contextRef="#ctx0" brushRef="#br0">10245 7915 7843,'-23'0'0,"0"0"0,0 0 3551,10 0-1670,3 0-1188,10 0 0,1 3 169,3 1 0,3 1-384,4-1 0,5-3-542,4 3 0,5-1 117,2 1 1,3-3-761,-3 3 1,1 2 160,-2 2 0,-2-2-197,3 2 1,-4-1 133,-4 5 0,-4 3 132,-7 0 0,-3 5 561,-5-1 1,-7 3-124,-4 1 0,-5 0 713,-7-1 1,-5 1-413,-3 0 0,2-5 963,-1-3 1,4-2-97,0-2 0,2-3 1270,1 0-2561,5-6 211,6 3-329,7-5 0,16-1 259,4-3 0,5-2-1030,3-6 0,5 1 555,2-1 1,2 1-1745,-2 0 0,2-5 1102,-5 1 1,3-1-1102,-3 0 2239,0 4 0,-10-10 0,0 4 0</inkml:trace>
  <inkml:trace contextRef="#ctx0" brushRef="#br0">10302 7332 7843,'-5'7'339,"3"-2"-508,-8-5 1334,9 0-327,-4 0 714,5 0 0,4-2-808,-1-1 1,6-1-287,-1-8 1,6 2-447,1-9 1,5 0 53,-1-4 0,3-1-581,1-3 1,3-2 387,1-5 0,0 0-603,-4 0 0,-2 1 240,-2 2 1,0 1-589,-7 7 346,-3 2 471,-9 15 1,-6 1 567,-1 5 0,-3 5-259,-2 3 0,1 2 954,-1 1 0,2 5-501,3-1 1,-2 5 896,5-1 1,-1-1-399,1 1 1,2 4-189,-6 3 1,5 1 238,0-4 1,-2 4-467,1-1 0,0 5-433,4-5 0,-4 2 59,0-1 0,1-7-886,3 3 0,3-4 475,1 0 1,10-6-1757,1-6 0,7-4-147,5 1 0,3-9-2698,8-7 4801,-2-9 0,8-14 0,-3-5 0</inkml:trace>
  <inkml:trace contextRef="#ctx0" brushRef="#br0">11341 7561 7843,'11'-30'0,"-3"4"0,0 7 567,-1-3-275,0 4 0,-2 1 114,-5 1-157,0-1-91,0 4 0,0 0-192,0 6 60,-5 4 1,-2-2-76,-4 5 0,-1 1 101,1 3 0,-4 2-352,-1 6 1,1-1 203,4 1 0,-2-1-108,-2 1 1,2 0 48,-2 3 1,2-2 575,2 2 1,-1 2 88,1-2 1,0 2 324,-1-2 1,1-1 1098,-1 5-1322,1 0 1,0-1-69,-1-3 0,4 1 21,1 0 1,-1 0-49,-3-1 0,4-2 96,4 2 0,-2-6-29,1-1-201,0-6-225,4 8 1,1-5 157,3 3-921,2-3 289,6-5 0,1 1-98,2 3 1,-3-2 293,4 1 0,0-1-199,-1-2 0,4 0-218,-3 0-165,-1 0 332,-4 5 0,1-4-169,-1 3 25,1-3 230,-6 4 1,-1-2 151,-5 4 66,0 1 0,-1-1 46,-3 1 0,-8 4-36,-7 3 0,-2 1 236,-2-1 1,-4-1-138,1 5 0,-5-3 70,5 3 0,0-5-80,7 1 1,3-6 294,4-2-551,6-4 0,11 1-448,10-8 1,11-4-8,4-7 1,4-1 290,4-3 0,-2-2 86,2 6 1,-6-4 59,-2 4 0,-1-4 304,2 4 0,-3-2-110,-5 2 1,-4 2 57,0-2 1,-5 2 175,1 2 0,-2-1 217,-2 1 1,-1 0 43,-2-1 0,1 1 48,-6-1 83,6 1 1,-7 3 152,1 1 610,4 4-454,-6-2-441,4 10 0,-5 1-147,0 6 1,0 3-48,0 0 1,0 2-241,0-2 1,-4-1 71,0 5-1,1-5-566,3 1 0,0-2 348,0-2 1,0-3-1139,0 0 1,1-6 582,3 2 1,6-9-1179,5-7 1,5-5 316,-1-10 0,3-2 1550,1-5 0,-5-6 0,-2 0 0</inkml:trace>
  <inkml:trace contextRef="#ctx0" brushRef="#br0">11638 7424 7843,'-12'0'2079,"6"0"-1045,1 0 0,6 3-476,3 1 0,8 1-696,7-1 0,2-1 60,2 4 1,0-3-1176,0 4 1,-2-1 572,-2 5 0,-1-1-386,-3 1 0,-7 3 1066,-1 0 0,1 5 0,-2-2 0</inkml:trace>
  <inkml:trace contextRef="#ctx0" brushRef="#br0">11775 7663 7843,'-1'-10'264,"-3"3"1,3 0 1069,-3 3-836,2 3 1,1-8 1152,-3 6 593,3-1-347,-4-1-656,5 3 0,0 6-801,0 8 0,0 5-396,0-1 0,0 3-78,0-4 0,0 1-5,0 0 1,0-4-354,0 3 420,0 3 0,0-5-1192,0 2 823,5-2 0,1-7 92,6-2 1,-1-7 5,1 0 1,-1-10 292,1 2 0,-1-5-10,0 1 1,0 1 91,-4-5 1,3 1 207,-2-1 0,1-1-159,-2 5 1,4-4 365,-4 4 1,0-1-237,0 5 1,1-1 476,3 1 1,1 3-280,-1 1 1,0 4-237,1-1 0,-4 4-367,-1 4 1,-3 6-354,4 6 0,-5 5-2146,5 2 0,-4 0 1330,3 4 0,-3 0 1263,4 0 0,5 0 0,4-4 0</inkml:trace>
  <inkml:trace contextRef="#ctx0" brushRef="#br0">12666 7218 7843,'0'-17'532,"0"5"0,-2-5 741,-1 6 0,1 3 797,-1 1-1528,1 4 1,-3-1 487,-2 8 0,-4 8-473,0 7 1,-2 3 301,-2 5 1,-3 7-338,-4 8 1,-3 3 391,-1 0 1,2 6-517,-3 2 0,3 4 9,12-26 1,1-1 0,-7 24-110,3-1 0,7-11-74,5-8 1,8-6-89,6-9 0,2-4 75,6-7 0,4-4-280,3-8 1,6-8 116,-1-7 1,0-3-990,0-5 1,0-6-146,-4-5 0,4-5-607,-5 1 1,-4-3 301,-7 0 0,-4 0 708,-3 3 1,-5 2 128,-11 2 1,-5 7 79,-10 1 0,-4 10 148,-4 4 0,-2 9 102,-1 3 0,5 4 897,2 4 1,8 3 57,4 9 0,7-2 662,4 5 1,3-4 789,1 4 0,9 0-1107,2 4 0,8 0-1037,0-1 1,8 0 3,3-3 1,0-1-671,0-3 1,2-5 467,6 5 0,-3-10-4368,4 3 4413,-9 0 1,3-7 0,-4 4 0</inkml:trace>
  <inkml:trace contextRef="#ctx0" brushRef="#br0">13225 7024 7843,'-10'-18'0,"3"2"2469,-9 4-1606,4 1 1,4 4-336,0 4 1,0 1-186,-8 2 0,4 7-132,-4 4 0,4 7 0,0 8 0,2 4 26,3 4 1,1 4-28,6 0 1,0 0 0,0-4 0,6 1 26,1-1 1,5 0 519,3 0 0,-1-4-1219,5-4 0,-4-5 111,4-2 1,-5-7-229,1 0 1,-2-2 93,-2-6 0,1 0-353,-1-4 1,-3-2 346,-1-2 0,-4 2-370,1-6 0,-3 4 103,-1-3 0,0 3-90,0-4 0,-1 6 485,-3-2 211,-2 3 1,-6 6 1076,1 3 1,3 5-667,1 3 1,0 4 695,0-1 1,-2 4 410,5 4 0,0 2 867,4 5 0,0 5-993,0 3 1,0 1 253,0-1 0,0 3-622,0-3 1,0 2-396,0 2 1,0-6-675,0-2 1,-1-6 191,-3-2 0,-2-3-346,-6 4 0,0-10-303,-4 2 0,4-9-692,-4-3 0,4 0-1715,0-8 379,1 1 1,5-9 2681,2-3 0,8-12 0,2-4 0</inkml:trace>
  <inkml:trace contextRef="#ctx0" brushRef="#br0">13511 8177 7843,'-6'5'0,"-3"-2"0,5 5 9768,0-6-6623,4 8 0,0-7-440,0 4-4291,0-4 59,0 2-171,5-5 1379,1 0 319,6-5 0,4-6 0,2-7 0</inkml:trace>
  <inkml:trace contextRef="#ctx0" brushRef="#br0">1553 10359 7843,'-6'-12'3136,"-6"1"1,5 5-1216,-5 2-1077,9 2 1,-4 8 318,3 1 1,3 13-530,-3 7 1,-2 11 342,-2 8 0,-2 7-709,5-21 0,-1 1 0,0 4 0,0 1-690,1 5 1,-1 1 0,0 7-1,1 1 272,-1 1 0,0 1 0,1-1 0,0-1-74,1-2 0,0-1 0,1-5 0,1 0-498,2-2 0,0-1 1,1-4-1,1-1 54,5 21 1,2-10-629,10-21 1,-3-9 531,3-13 0,-5-3-538,1-1 1,1-10 627,0-5 1,-1-11-507,-4-4 0,-1-12 527,-2-4 1,-3-5 652,-5-2 0,0 0 0,0-9 0</inkml:trace>
  <inkml:trace contextRef="#ctx0" brushRef="#br0">1439 10507 7843,'-22'-21'3032,"3"2"-1893,3 2 0,11 11 150,5 2 0,9 3 1189,6 1 1,5 0-1314,-1 0 1,4 0-165,4 0 0,1 0-457,2 0 1,3 3-1108,-2 1 1,2 5 409,1-1 1,-5 2-328,-2 1 1,-4 5-232,-4-1 0,-8 9-658,-7-1 1,-11 8-953,-8 4 1,-10 3 1236,-17 4 0,-5 2-51,19-23 1,-1 0 0,0-1-1,1-1 1135,-1 1 0,1-2 0,-1 0 0,-1-1 0,0-2 0,-1 0 0,0-1 0,-1 0 0</inkml:trace>
  <inkml:trace contextRef="#ctx0" brushRef="#br0">2296 10633 7843,'-30'-18'0,"4"3"1156,7 7 1,-3 3-232,3 5 1039,-2 0-1258,3 0 0,-4 6-80,3 6 1,1 4-206,-1 7 0,2 5 44,-2 3 0,3 5-102,9 2 1,-2 6-482,5-2 1,1 1 150,7-1 1,3 1-597,4-5 0,7-1-35,5-7 1,1-2-571,6-5 0,1-9 194,3-3 0,1-7 380,4 0 1,-4-4-361,3-4 0,-2-7 429,-2-9 0,-4-2 525,1-5 0,-6-7 0,3-7 0</inkml:trace>
  <inkml:trace contextRef="#ctx0" brushRef="#br0">2627 10530 7843,'-1'-16'0,"-3"-3"0,1 2 1261,-4 2 0,3 2-170,-4 2 1,4 3 1274,-3 0-435,4 6-1390,-2-3 0,5 10-80,0 3 0,0 8-175,0 7 1,0 2-91,0 9 1,0-2 14,0 6 0,1 3-457,3 1 1,-3 2-36,3 2 1,-2 0-456,-2-1 0,-2 2-631,-2 3 0,3-6 630,-3 6 1,3-11-869,1 3 1,1-16 790,3-7 1,4-10-175,7-5 0,3-9 988,5-6 0,-1-10 0,1-5 0,0-1 0</inkml:trace>
  <inkml:trace contextRef="#ctx0" brushRef="#br0">2661 10827 7843,'-16'-18'2550,"4"2"-1836,1 4 0,4-3-401,7 0 0,5-2 337,3 2 1,6 2 519,1-2 0,9 3-967,-1 0 0,8 4-22,-1 1 1,3 3-1117,1-4 0,4 6 643,1-2 0,-1 4-1047,-4 4 1,-1 2 663,-3 6 0,-2-1-623,-5 1 0,-5-1 606,-3 0 0,-2 0 692,-2-4 0,-4-2 0,-2-5 0,-5-5 0,0-1 0</inkml:trace>
  <inkml:trace contextRef="#ctx0" brushRef="#br0">3106 10393 7843,'-1'-8'3412,"-3"1"-2887,3 4 2263,-4-7-1825,5 9 1,0-3-4,0 8 2458,5 7-1629,1 12-2739,6 6 615,-1 11 1,-1 5 360,-2 9-943,2 6 996,-9-26 0,0 1 0,3 0 1,0 0 78,-2 1 0,0 0-1429,2-1 0,1 0 582,1 28 0,6-9 344,-1-9 345,6-17 0,1 1 0,4-20 0,1-10 0,0-9 0</inkml:trace>
  <inkml:trace contextRef="#ctx0" brushRef="#br0">3689 10222 7843,'-11'0'8770,"4"2"-6917,3 6 1,4 1 648,4 10 0,3 5-829,4 6 1,0 8-1674,1 4 0,0 4-248,4 3 0,-4 5 248,4 7 0,-5-3-851,-3 3 1,-5-4 340,-6-4 0,-4 3-2126,-4-3 1,-6-7 582,-2-4 1,-3-6 291,-5-6 1,-4-3 1760,-7-8 0,2-2 0,-6-4 0,-1-1 0,-2-4 0</inkml:trace>
  <inkml:trace contextRef="#ctx0" brushRef="#br0">4214 10507 7843,'-15'0'3248,"0"0"-2115,0 0 1,3 0 2764,1 0-2991,4 0 1,4 0-645,6 0 1,8 0-53,4 0 0,6 0-1056,2 0 0,1 0 224,7 0 0,-1 0-150,5 0 1,-1 0-379,0 0 1,-5 0 1148,-2 0 0,-3-5 0,-1-1 0</inkml:trace>
  <inkml:trace contextRef="#ctx0" brushRef="#br0">4214 10758 7843,'-23'0'0,"2"4"5790,2 0-4348,7 0 1,9-3 1025,6 3 0,5-3-1315,7 3 0,4-3-650,8-1 0,2 0-970,5 0 0,4 0-1159,1 0 0,0 0 664,-1 0 0,-1-5-1820,5-2 2608,-6 2 1,4-6 0,-6 5 0</inkml:trace>
  <inkml:trace contextRef="#ctx0" brushRef="#br0">5231 10085 7843,'-12'-17'2755,"-4"4"-1789,3-3 1,-3 6 12,4 2-603,6 3-135,-4 5 0,7 1 1251,-4 3-940,-6 8 0,-1 10 235,-5 9 1,0 12-326,-4 7 0,4 10-756,9-26 0,1 1 0,0 4 1,0 2 300,-1 4 1,1 1-1,0 2 1,2 1-785,0 2 1,2 1 0,1-1 0,1 0 655,-2 1 0,2-1 0,2-2 1,-1 0-137,0-5 1,1-1 0,0-3 0,2-4-345,2 18 1,4-10-157,4-10 1,1-2-325,-1-9 1,-3-3-93,-1-8 250,-4-6 408,2-1 0,-5-11 645,0-6 1,-4-5-131,0-10 0,-10-2 0,2-5 0</inkml:trace>
  <inkml:trace contextRef="#ctx0" brushRef="#br0">5562 9948 8008,'-6'0'-143,"-1"0"-316,3 0-37,3 5 1,-4-3-1,5 6 496,0-6 0,-5 8 0,-1-3 0</inkml:trace>
  <inkml:trace contextRef="#ctx0" brushRef="#br0">5162 10267 7843,'0'-22'444,"0"-1"-169,-5 0 0,3 5-51,-6 3 0,4 2 0,-3 2 0,-1 1 92,-3 2 357,-6 3-328,-1 5 0,-1 5 423,0 3-494,5 7 0,-2 4 91,4 7 0,1 4-89,-1 4 0,6 7 40,2 4 0,3 2-70,1 6 0,0 1-55,0 3 1,0 5 110,0 3 0,0-2-418,0 2 1,0-31-1,-1 0 210,-1 2 0,0 1 1,-2 1-1,-2 0-62,-1-2 1,-1 0 0,-4-1-1,0-1 29,0-1 0,1-1 0,-15 22 33,3-1 1,-2-7-128,2-8 1,3-10 19,9-13-1010,4-2 104,-3-2-166,4-4 0,-2-7 523,0-8 1,6-3-895,-2-5 1,3-6-307,1-9 1762,0-2 0,5-1 0,1 0 0</inkml:trace>
  <inkml:trace contextRef="#ctx0" brushRef="#br0">5642 10062 7843,'0'-34'1502,"-10"4"-940,2 7 0,-10 8-136,3 8 0,-3-2-162,-4 5 1,-1 1 763,0 7 0,0 8-436,0 7 0,0 7-56,0 5 1,2 7-164,2 4 1,1 7-134,3 5 1,2 4-2,5-26 0,1 1 0,2-1 0,2 0-178,1 4 0,1 1 0,0-2 0,0-1 114,1 1 0,0-1 1,0 3-1,0 0-63,0 1 0,0 0 0,2-4 0,0 0-141,0-1 1,0-1 0,7 26-61,-2-4 0,0 1-356,0-1 0,-4-3 293,1-2 1,-3-6-275,-1-1 1,-5-4-107,-3 4 1,-3-6-264,-4-2 0,-3-5 136,-5-6 1,-1-4 151,-3 0 0,-1-1-612,-2 1 1,-3-4-148,2-7 1266,-2-3 0,-3-5 0,-1 0 0,0-3 0,-4-5 0,-2-4 0</inkml:trace>
  <inkml:trace contextRef="#ctx0" brushRef="#br0">5642 11124 7843,'-10'-5'876,"2"-3"1,-2 3 1013,2 1-433,-2 3 0,-1 6-585,-1 3 0,1 8 216,0 7 0,0 1-1158,4 7 0,2-2 78,5 1 1,0 0-871,0-4 1,4-2 634,-1 3 0,6-3-113,-1-1 1,-2 0-162,2 0 0,-6-1-650,2 1 1,1-1 392,-1-3 1,0-3 84,-4-4 0,-5-1 41,-3 1 0,2-2-134,-2-3 464,1-2 78,-5-5 0,2-5 296,2-2 0,-1-3 64,6-2 1,-5 1 67,4-1 1,0 0 321,4-4 0,0 4 748,0-4 1,0 0 570,0 1 0,6-4-961,1 4 1,3-2 5,2 2 0,0 2-371,4-2 1,1 1-1097,6-1 0,1 5 420,3-6 0,-2 10-1122,6-5 1,-1 3 430,5 0 0,-5-1-147,0 6 0,-3-1-488,4 4 0,-10 0 764,2 0 0,-12 0-122,1 0 841,-3-5 0,-3 3 0,-1-8 0,-5 4 0</inkml:trace>
  <inkml:trace contextRef="#ctx0" brushRef="#br0">5927 11147 7843,'0'-12'0,"0"5"2542,0-1-1113,0 6 0,0-5 2439,0 3-1166,0 3-768,0 11 1,0 8-1490,0 13 0,0 5-234,0-1 0,-1 6-485,-3 1 0,2 4 248,-6 4 1,6-5-1013,-2 1 1,3-6-165,1-5 1,0-10-987,0-2 1,5-13-678,2-2 1,3-7 595,2-5 2269,-6-2 0,4-11 0,-3 0 0</inkml:trace>
  <inkml:trace contextRef="#ctx0" brushRef="#br0">6544 10633 7843,'-11'-7'2658,"-1"-3"-1735,6 9 0,-3-5 383,5 2 1,2 1-684,6-4 0,3 3 442,8-4 0,3 5-465,5-5 1,5 4-222,2-4 0,5 5-360,3-5 1,1 6-308,3-2 0,6-1-1013,-2 1 0,2 0 692,-2 4 1,3 0 467,1 0 1,-2 0-382,-6 0 0,-3 0-4295,-5 0 4817,-4 0 0,3-5 0,-4-1 0</inkml:trace>
  <inkml:trace contextRef="#ctx0" brushRef="#br0">6887 9890 7843,'-17'-6'2314,"5"-4"-1499,-10 9 1,9-4 78,-2 5 21,7 0-158,-2 0-177,9 0-610,-4 0 214,10 5 1,1-3 131,6 6-780,-1-6 411,6 9 0,-3-9-785,5 6 645,0-6 1,0 7-337,0-5 1,-5 5 131,1-2 0,-6 0 114,-1 0 0,-5-3 24,5 4 1,-7-1 623,-1 5 1,-6-1-236,-9 1 1,-3-1 631,-5 1 0,-5-1-24,-2 0 0,-3 5 231,-2-1 0,6 0-291,3-4 1,3-3 134,4 0-1256,2-1 412,11 5 1,7-2-184,11-3 0,5 2 243,10-5 1,3 0-1161,8-4 0,3 0 16,5 0 1,1 0-309,2 0 1,-1-1-309,6-3 1,-7 3 1730,-2-3 0,1 3 0,-7 1 0,1 0 0,-2 0 0,0 0 0</inkml:trace>
  <inkml:trace contextRef="#ctx0" brushRef="#br0">6533 11021 7843,'-23'-5'2277,"5"4"1,3-6 51,7 4-903,3 1 1,6-7-729,3 6 1,8-6-333,7 1 0,7-2-512,5-1 0,3-1-505,4 1 0,-1 1-265,5 2 1,-5-2 663,1 2 1,2 3-1773,2 1 1,-6 3 861,-2 1 1,-7 1 630,-1 3 1,-7 3 96,-3 4 434,-9 0 0,-2 6 0,-5 1 0</inkml:trace>
  <inkml:trace contextRef="#ctx0" brushRef="#br0">6795 10918 7843,'-17'0'1482,"0"-3"-464,6-1-344,-1 0 1,6 3 179,2-3 1759,3 3-1934,6 1 1,-2 10 24,4 5 0,1 5-514,3-1 1,-3 3-441,-1 1 1,-3 5-636,4 2 0,-6 3 633,2 1 1,-3 4-1096,-1 0 1,0 1 547,0-5 0,-3-1-229,-1-3 0,0-3-11,4-8-361,0-3 1400,0-9 0,0-7 0,0-7 0</inkml:trace>
  <inkml:trace contextRef="#ctx0" brushRef="#br0">6932 11010 7843,'0'-12'0,"0"1"2562,-5-1-1669,4 6 0,-5 1 1443,2 5 1,3 1-1229,-3 3 0,3 8 466,1 7 1,1 3-782,3 5 1,2 2-1593,5 6 0,-3-1 521,0 0 0,-2-4-423,2 1 0,2-4-707,-3 3 1,6-6 1407,-1-1 0,7-5 0,-7-7 0</inkml:trace>
  <inkml:trace contextRef="#ctx0" brushRef="#br0">7995 10804 7843,'-12'-18'0,"1"2"0,-1 4 2004,6 6-1273,-4-4 1,2 7-10,-7-4 1,2 4 689,-2-1-868,-3 3 1,4 1 253,-5 0 0,5 4-107,-1 0-258,2 5-164,2-3 0,3 7 100,1 2-14,-1-2-197,2 8 0,-1-3 158,4 5-318,1 0 186,-3 0 1,5-1-113,0 1-36,0 0 1,0-1-180,0-3 1,0-2 137,0-1 0,5-9-763,3 1 1,3-6 398,5-2 1,3-7-290,7-8 0,0-8-53,4-12 0,-1-4-261,2-3 0,1-7-251,-6-5 1,1-1 435,-4-2-1287,-6-6 1646,-8 32 1,-1-1 170,3-32 0,-5 31 0,-1 0-1207,2-27 1426,-2 4-34,-5 5 1,0 10-298,0 3 700,0-2-199,5 9 1,-2-2 1122,4 10-926,-4 6 1414,7 5-1503,-9 7 1,4 15 2196,-5 5 0,0 12-1413,0 7 0,-2 6 1668,-6 5 1,-1 11-1858,-10 5 1,12-28 0,-1 1-420,-1 3 1,-1-1 0,1-1 0,-1 0-323,-1 1 1,-1 0 0,3-2 0,1 0-272,-1-1 1,2-1 0,0 30-466,3-5 0,8-15 489,3-7 1,9-15-1894,3-9 0,3-4 850,5-7 1,-3-2 511,3-1 0,-3-9 684,-1-7 0,5-2 0,1-2 0</inkml:trace>
  <inkml:trace contextRef="#ctx0" brushRef="#br0">8680 10816 7843,'-18'-23'0,"-3"5"1943,3 1-1230,0 6 0,-4 0 63,3-1 341,-2 6-676,3 1 1,-4 5 1444,3 0-1246,-2 5 0,-1 2 31,3 9 1,3 1 165,4 6 0,5 5 104,-1 3 1,2 8-414,-2 7 0,-1-1-63,5 5 0,1 2-234,3 1 0,1 0-226,3-3 0,2-6 87,5-9 1,2-11 149,2-5 1,2-7-656,2-4 0,3-5 352,-3-11 1,3-6-804,5-13 0,-3-2 386,3-5 0,-3-2-895,-1-2 0,-4-2 619,0-6 0,-5 2-302,1 2 0,-7 2 429,-5 6 0,-3 1 181,-3 3 1,-8 7 159,-4 8 1,-9 7 320,1 4 1,-2 3 415,2 1 0,1 5-358,3 3 0,3 2 1037,5 1 1,3 4-513,0 1 0,6 4 1224,-2-1 0,3 3-736,1 0 1,0 3-342,0 1 0,5-2-936,2 3 0,4-4 174,0-4 0,2 1-2072,2-5 0,3-1 1268,4-6 0,1-3 801,0-5 0,10-5 0,3-1 0</inkml:trace>
  <inkml:trace contextRef="#ctx0" brushRef="#br0">9468 10530 7843,'-28'-6'1217,"4"1"1,-4 5-237,5 0 1,4 1-416,0 3 0,-3 2 145,0 5 0,-4 6-268,7 2 0,1 4 132,-1 3 1,5 4-190,-1 4 0,8 0-165,3 0-50,3-4 1,1 3-81,0-3-59,5-7 1,1 2-68,5-9 75,6-1 0,-4-4 215,2 1-492,3-6 162,-6-1 0,10-8-5,-3-4-185,2-6 141,2-10 0,4-5-17,0-2-1006,-1-8 568,-3-3 0,4-9-678,-1-4 58,-12 24 1,-1-1 993,-1 0 0,-1-1-631,1-4 1,-1-2 521,-2 1 0,-1-1 1,1-1-1,-1-2 88,-2 1 1,-1 1 0,-1 2 0,-1 2-166,1-25 0,-3 10 167,-1 20 0,-4 7-224,0 8 237,-5 7 0,7 8 120,-6 8 1,2 3 2920,-2 4-824,-2 3 1,7 10-535,-4 2 2305,-1 8-2543,-3 8 1,-1 6 622,1 5-1676,0 0 1,-1 2 408,1 2-2482,-1-3 1774,6-24 1,1-1-1,-1 26 167,2 2-3178,8-13 2210,7-4 0,7-11-3861,5-2 2665,4-9 1116,-2-10 0,4-7-636,-3-5 1635,-1 0 0,6-4 0,-4 0 0,0 1 0</inkml:trace>
  <inkml:trace contextRef="#ctx0" brushRef="#br0">9925 10541 7843,'-5'-11'0,"-5"3"4116,-6 1-1358,6 4-753,0-2 0,9 6-433,-3 3-1335,3 3 1,3 4-213,6 0 1,-1 6 268,9 2-850,1 3 474,-4 0 0,9 1 111,-3 0-2962,2 0 2038,2 0 0,2 3-2545,-2 1 1791,3 0 372,-9-4-234,1-1 920,4 1 1,-10-1-51,4-3 226,-4-3 415,0-9 0,-1 3 0,1-9 0,-1 4 0</inkml:trace>
  <inkml:trace contextRef="#ctx0" brushRef="#br0">10233 10576 7843,'0'-18'159,"0"3"0,-4 2 199,0 2 0,1-1 2204,3 1-1216,0-1-833,-5 6 1,2 1 2062,-5 5-1332,-4 5-517,-1 1-74,-14 16-330,8-3 1,-14 19 156,3 0-3387,-8 5 2505,7 3 0,-5 0-596,9-1 0,2 1-3522,6 0 4520,7-6 0,2 0 0,4-6 0</inkml:trace>
  <inkml:trace contextRef="#ctx0" brushRef="#br0">10679 10998 7843,'-12'7'0,"6"3"3706,-4-4-1238,8 6-2033,-3-1-307,5-5-276,0-1 1,0-6-342,0-3 0,5-3 489,3-9 0,7-1 0,3-6 0</inkml:trace>
  <inkml:trace contextRef="#ctx0" brushRef="#br0">15030 12711 7315,'-5'-6'-1186,"4"0"1539,-3 2 243,-3 3 0,5-4-217,-6 5 0,4 0 91,-3 0 89,4 0-26,-7 0-279,9 0-17,-4 0 0,5 1 183,0 3 2,0-3-140,0 4 34,0-5 1,5 0-424,-4 0 142,9 0 0,-7 0-291,4 0 219,1 0 0,0 0-172,-1 0 0,-3 0 116,4 0 0,-5 0-6,5 0 8,-5 0 0,3 0 11,-2 0-178,-3 0-13,4 0 64,0 0-16,-4 0-85,5 0-100,-6 0 279,-6 0 439,0-5 0,-5 2-7,-1-4 26,1 4 1,-1-2 36,1 5 960,0 0-804,-1 0 0,5 0 455,-1 0-804,5 0-116,-2 0 1,14 0-37,3 0 1,2 0-352,-3 0 1,-3 0-216,-1 0-153,1 0-538,3 0-614,1 0 1169,-1 0 681,-5 0 0,5 5 0,-5 2 0</inkml:trace>
  <inkml:trace contextRef="#ctx0" brushRef="#br0">13557 12917 7843,'-12'0'2441,"1"0"0,1-1-1463,2-3 270,3 3-766,10-4 1,3 5 1132,7 0-845,3 0-438,9-6 1,3 4 81,4-6-203,5 6-376,-3-8-1076,8 3 945,-3 1 1,5-4 249,-1 2-3270,1-2 2309,-6 4 0,4-4-145,-6 2-1834,-5 3 2986,-5 0 0,-11 5 0,0 0 0</inkml:trace>
  <inkml:trace contextRef="#ctx0" brushRef="#br0">13682 13054 7843,'-11'6'0,"-1"3"3235,1-5-1499,5 5-1025,1-3-553,5 6 0,5-6 0,3-1-369,6 0 1,0-4-65,5 3 0,0-1-212,4 1 1,0-3 2,0 3 1,-4 1-569,0-1 0,-1 4 166,1 0 307,-3 2 283,-4-3 0,-6 7 691,-2-3 0,-3 3-320,-1-3 1,-1 1 385,-3-1 1,-6 1-168,-5-1 1706,-6 0-1293,4 1 0,-6-4 146,0-1 798,5-4-1030,-3 7 0,4-9 1482,-2 3-1018,3 2-1208,9-5-27,2 5 1,10-6-254,3 0 426,7-6 0,3 5-370,5-3 309,0-2 1,-1 1-600,1-3 1,1-2-871,3 3 1,-3 0-469,3 0 1,-4-1 1038,-4-3 0,1 0 936,-5 4 0,5-8 0,-2 2 0</inkml:trace>
  <inkml:trace contextRef="#ctx0" brushRef="#br0">13659 12631 7843,'-6'6'824,"-4"-5"1,5 5-301,-3-2 0,3-1 1005,5 4-600,0-4-285,0 2 1,5-5-247,3 0 1,3-2-162,4-1 1,-1-4-111,5-4 1,0-6-146,4-2 0,0-3-595,0-5 0,0 1 481,0-4 1,0-2-1129,-1-6 0,-4-1 507,-3-3 1,-3-1-72,-5 5 0,2 4 528,-5 3 0,-5 11 412,-7 1 0,-2 10 105,-1 5 0,-2 4-241,-2 4 0,2 0 963,-2 7 1,3-1-457,5 9 1,-3-3 1125,2 3 0,3 0-773,1 3 1,3 3 398,1 1 0,0 1-458,0 7 1,0-2-168,0 6 1,0 3-988,0 0 0,0 1 276,0 4 0,5-8-474,3 4 1,2-12 366,1-7 271,1 0-4385,4-10 2131,2-2 2187,5-6 0,-1-15 0,1-3 0</inkml:trace>
  <inkml:trace contextRef="#ctx0" brushRef="#br0">14367 12620 7843,'0'-11'886,"0"-1"-675,0 1 0,-5-1 236,4 6-289,-4-4 0,4 7 159,-3-4-233,3 4 87,-9-2 1,8 4 170,-2-3-825,-2 3 424,5-4 0,-6 5-293,4 0 308,1 0-487,-8 0 302,9 0-30,-9 0 139,9 5 364,-10-4-160,5 9 0,-2-2-201,1 7 1426,-1-2-866,-3 8 1,-1-3 2,1 5 1292,0 0-1103,-1 0 1,1-4 445,-1 0-531,6 0-195,-4-2 204,3 5-271,-4-9 1,5 3 34,2-4 0,-1-5 456,1 1-463,0-1-453,4 0 177,5 3 1,2-9 214,4 3-940,6-3 539,-5-1 1,10 0-329,-3 0 350,2 0 0,2 0-164,0 0 194,0 0 0,-4 2-130,0 1-107,-5-1 130,2 8 0,-5-8 32,-4 6 274,-2 0-71,-5 3 1,0 0-57,0 1 1,-6-1 21,-5 1 0,-2 3-270,-6 0-9,0 0 151,-4 2 0,4-4-151,0 2 1,1-4 74,-1-3 0,-1 2-395,5-2 333,-1-3-1225,10 0 919,1-5 1,5-2-91,0-1-595,10-9 772,3 0 0,10-10-628,-1 3 720,1 2 0,0-4-85,0 2 352,0-3 20,0-1 1,-1 4 105,1 0 0,-4 2 0,0-2 0,-8 2 187,0 6 1,-7-1-169,0 1-57,-3 4 1613,-1 2-980,0 0 0,-1 4 1622,-3-3-1524,2 3 0,-4 1 1008,2 0-1177,3 0 1,-4 1 137,5 3-59,0-3-298,-5 9 0,4-2 109,-3 7-427,3-2 85,-5 3 0,5 0 244,-3-1-1337,3 5 794,1-7 0,0 3-2057,0-4 1193,0-1 300,0-4-1782,0-2 1676,0-5 1,5-7-64,3-4 184,2-6 776,1-5 0,6-11 0,1-3 0</inkml:trace>
  <inkml:trace contextRef="#ctx0" brushRef="#br0">14425 12574 7843,'-8'-6'0,"0"2"1337,6-2-317,-3 5-422,5-4 188,0 5 0,5 0-241,2 0-475,4 0 88,0 0 0,4 0-1296,0 0 825,6 0 1,-7 0-392,5 0 0,-4 0-1999,4 0 2703,-5 5 0,8 1 0,-5 5 0</inkml:trace>
  <inkml:trace contextRef="#ctx0" brushRef="#br0">14584 12746 7843,'-11'-4'-901,"0"0"1259,-1-5 1,1 8 669,-1-3 0,5-1-354,-1 1 658,6 0-289,-4 4 138,1 0-428,4 0-425,-4 5-157,5 2 1,0 4 171,0 1-429,5-1 133,-4 1 0,6-1 195,-3 0-530,-3 1 274,9-1 0,-7 4 124,4 1-599,-4-1 350,2-4 1,-1 1 30,-1-1 46,1-4 158,-4 3 1,4-8 354,0 6-343,0-6 837,-4 3 918,0-5-1560,0-5 0,0-1-117,0-5 1,0-1-189,0 1 1,0-1-133,0 1 145,5 5 27,-4-5 1,4 5-620,-5-5 380,0-1 1,4 5-83,0-1 170,5 0 1,-3 1 52,5-1-201,1 1 198,-1-5 0,1 4-551,-1 1 388,0 4 1,1-6-146,-1 6-325,1-1 276,-6 4 105,4 0-568,-9 5 496,10 1 0,-10 6-155,3-1 0,-3 2-94,-1 2 0,0-2 151,0 2 0,0-2-560,0-2 189,0-5-303,0-1 583,0-5 576,0-5 0,0-6 0,0-7 0</inkml:trace>
  <inkml:trace contextRef="#ctx0" brushRef="#br0">14801 12483 7843,'0'-6'421,"0"-4"964,0 8-334,0-3-388,0 5 838,-5 0-940,4 5 1,-8 7-15,5 7 1,-4 4 84,0 3 0,-1 3 551,1 6-782,-2 4 1,4 3-139,-6 7 0,2 0 147,3 4-970,2-10 292,5-4 246,0-11 1,1-6 270,3-3-912,7-8 536,2-6 0,7-10 46,-5-2-783,6-9 573,-4-6 1,5-8-329,-3-4 244,3 0-395,-5-5-243,1 3 574,-1-8 0,-6 4-269,0-2 37,-4 3 340,-2 5 0,-6 1 392,-3 2 1,-4 6-280,-7 10 0,-3 5 709,-5 10-411,1 0 1,3 5 248,-1 2 1,7 5 1060,-3 3-568,4-2 0,5 3-144,3-4 0,3 3-149,1 0 1506,0 0-1307,0-3 0,1-1 97,3 0-127,3 1-16,-1-1-244,4 1-1286,-4-1 701,1 1 1,3-2-3091,-2-3 1617,-3 3 457,5-8 0,-4 3 1163,6-5 0,4 0 0,2 0 0</inkml:trace>
  <inkml:trace contextRef="#ctx0" brushRef="#br0">15315 12643 7843,'-11'0'721,"0"-4"-361,-1 0-998,1 0 94,4 4 115,7 0 166,7 0 1,4 0-4,1 0 0,3 4 266,0 0 0,4 0 0,-4-4 0,4 0 0,-3 0 0,3 0 0,-4 0 0,5 0 0,-7 0 0,8 0 0,-3 0 0,0 0 0,9-5 0,-3-2 0</inkml:trace>
  <inkml:trace contextRef="#ctx0" brushRef="#br0">15155 12803 7843,'0'-7'0,"0"-3"555,0 4-20,0 0-55,0-5-269,0 5 131,0 0-685,6-4 173,0 3 154,0 1-543,4 1 409,-8 5 0,8-4 2,-3 0-2,4 0 171,-5 4 0,3 2 20,-5 1-23,5-1-80,-3 8 0,5-8-249,1 6 8,-1-5 245,6 7 1,-2-9-552,8 3 279,-3-3-3,8-1 45,-5 0 288,5 0 0,-3 0 0,5 0 0,0 0 0,0 0 0,2-4 0,-5 0 0,0 1 0,0 3 0,-3 0 0,3 0 0,2-5 0,0-2 0</inkml:trace>
  <inkml:trace contextRef="#ctx0" brushRef="#br0">16206 12700 7843,'8'4'-337,"-1"0"1,0 1 148,0-2 1,4-1 124,-4 2 1,3-3-47,2-1 0,-1 0-168,1 0 0,3 0 277,0 0 0,5 0 0,-1 0 0,2 0 0,-2 0 0,4 0 0,-1 0 0,1 0 0,4 0 0,1 0 0,-2 0 0,1 0 0,-4 0 0</inkml:trace>
  <inkml:trace contextRef="#ctx0" brushRef="#br0">17051 12700 7878,'19'0'-202,"0"0"1,0 0 205,4 0 0,0 0-3,0 0 1,1-1-183,3-3 1,-2 1-277,6-4 0,-2 3 457,1-4 0,2 6 0,-5-2 0,3-1 0,-3 1 0,-4 0-92,-4 4 0,-5 2 92,1 1 0,-3 0-29,0 5 0,-1-5 51,1 5 0,-5-4-22,1 3 0,0 1 0,3 3 0</inkml:trace>
  <inkml:trace contextRef="#ctx0" brushRef="#br0">17828 12780 7954,'25'-1'24,"-2"-3"0,-3 3 152,3-3 1,-1 3-19,-3 1 1,3 0 66,-3 0 0,5-2-915,-1-2 0,2 3 211,-6-3 1,2-1 478,2 1 0,5-4 0,1 1 0</inkml:trace>
  <inkml:trace contextRef="#ctx0" brushRef="#br0">18547 12734 7954,'12'4'84,"-1"0"1,1 5 166,-1-2 0,1-2-227,-1-1 1,6 1-372,2-1 1,-2 0-856,2-4 1202,0 0 0,9 0 0,1 0 0</inkml:trace>
  <inkml:trace contextRef="#ctx0" brushRef="#br0">19073 12711 7954,'15'0'-687,"0"0"1,6 0 342,-2 0 1,-2-3 206,2-1 137,0-5 0,4 3 0,0-6 0</inkml:trace>
  <inkml:trace contextRef="#ctx0" brushRef="#br0">19393 12643 7954,'21'-8'-194,"-2"1"1,2 4-243,-6-1 0,0 3 901,-4 1 0,1 0-122,-1 0 1,1 1-648,-1 3 0,1-1 129,-1 4 0,0-3 18,1 4 0,-1-4 131,1 3 1,-1-4 30,0 0 0,6-1-60,2-2 1,-1 0-160,1 0 1,0 0-9,4 0 0,3-4 222,1 0 0,5-5 0,-3 3 0</inkml:trace>
  <inkml:trace contextRef="#ctx0" brushRef="#br0">20032 12677 7954,'12'5'12,"-1"2"0,2 3 46,2-3 0,-2-2 109,2-5 0,3 0-149,1 0 0,4-1-219,3-3 0,3-2-316,6-5 1,-1-5 284,0 1 1,0 0 1,1 3 0,-1 1 251,0 0 1,-5 0 39,-2 4 0,-4-2 57,-4 5 0,-1 0-95,-3 4 0,-2 0-35,2 0 0,-1 0-41,1 0 0,-1 4 22,5 0 1,-4 0 2,4-4 1,0 0-34,4 0 0,4 0 92,-1 0 0,0 0-17,-7 0 0,2 0 212,-2 0 1,2 0-76,-2 0 0,-3 4-10,-4-1 0,3 6-41,0-1 0,0-2-34,-3 2 1,1-2-18,2 2 1,-1-2-146,5-2 0,0-3 109,4 3 1,-1-3-123,1-1 1,1 0 308,3 0 1,1-3-136,2-1 1,3-5-20,-2 1 0,6 2 39,1-2-85,5 1 0,-8-10 0,5-1 0</inkml:trace>
  <inkml:trace contextRef="#ctx0" brushRef="#br0">18205 16263 8093,'-6'-1'430,"2"-3"189,-3 3 352,6-4-662,-4 5 1,4-4 600,-3 0-11,3 0-304,-4 4-620,5 0 1,5 0 0,1 0 0</inkml:trace>
  <inkml:trace contextRef="#ctx0" brushRef="#br0">18296 16229 7984,'7'0'-413,"-2"0"779,-5 0 0,-4 1-445,0 3 0,-1-1 79,1 4 0,-2 1 0,-6 3 0</inkml:trace>
  <inkml:trace contextRef="#ctx0" brushRef="#br0">18319 12837 8071,'-5'-6'-4,"4"1"0,-6 3 1048,4-1-406,1 1-201,-3-3-17,5 5-353,0 0-282,0 5 0,0-2-142,0 4 0,0 2-286,0 7 1,0-2 296,0 5 1,0 1-30,0 6 1,4 4 21,0 4 1,0 5 352,-4 3 0,0 4-111,0 3 1,0 2 110,0 2 0,0-2 0,0-5 0,0 0-86,0-1 0,0 0 86,0-4 0,0-6 124,0-9 1,0-1 24,0-3 0,0 1 92,0 0 45,0 0-126,0 0 0,-4-4 223,0 0 0,-5 4-53,2 3 0,0 1 106,0-4 1,4 0 2,-1-1-466,-2 6 73,5-4 0,-4 6 2,5-4 1,0-2-11,0 3 0,0 1-187,0-1 1,0-1 17,0-3 1,0 0 10,0 0 1,1 0 42,3 0 1,2-6-166,5-2 0,-3 2 88,0-2 0,-1 4 82,5-4 0,-5 5-179,1-5 0,-4 1 39,3-1 0,0-2 212,0 2 0,3 3 0,-3 0 0</inkml:trace>
  <inkml:trace contextRef="#ctx0" brushRef="#br0">18296 14836 8071,'-5'11'0,"-2"1"716,1 4-354,1-3 1,2 4-279,-1-1 0,0-2-401,4 5 0,0-5-454,0 1 1,0 3 84,0 1 686,0-3 0,-5 6 0,-1-4 0</inkml:trace>
  <inkml:trace contextRef="#ctx0" brushRef="#br0">18251 15544 8071,'0'11'0,"0"-2"0,0 3-10,0-9 101,0 18 1,0-14-61,0 8 0,0-2-159,0-1 1,0-1 79,0 0 0,0 1 15,0-1 1,3-3 20,1-1 1,1 1 62,-1 4-51,-3-6 0,9 4 0,-3-4 0</inkml:trace>
  <inkml:trace contextRef="#ctx0" brushRef="#br0">17440 16766 8124,'-23'-12'0,"1"6"741,3 2 1,-1-1 2766,5 1-1069,-1 1-728,10 3 0,2 0-1168,8 0 0,8 0-304,7 0 0,3 0-799,5 0 1,7 0 191,8 0 0,-1-2-61,1-2 1,0 2-308,3-6 1,2 2-1108,3-2 0,-7-2 597,3 3 0,-10 0-853,-1 0 2099,-6 4 0,-6-2 0,-1 5 0</inkml:trace>
  <inkml:trace contextRef="#ctx0" brushRef="#br0">17600 16823 8104,'-16'0'0,"1"0"0,0-4 1344,3 0-593,1 1 1,3 3 1197,1 0-998,4 0-572,-2 5 0,5 2-204,0 8 1,0-1-93,0 5 0,0 4-294,0 4 1,4 5 223,0-2 0,0 3-439,-4 1 0,1 1 44,3-1 1,-3 0-112,3 0 1,-3-4 52,-1-4 1,0 1-117,0-4 1,0-3-79,0-9 0,1-4-804,3-3 1438,-3-3 0,10-11 0,-5-3 0</inkml:trace>
  <inkml:trace contextRef="#ctx0" brushRef="#br0">17668 16869 8099,'0'-12'1823,"0"1"-616,0-1 775,0 1-439,0 5 166,0 1-1454,0 5 0,0 5-507,0 2 0,0 5-73,0 3 1,5 8-306,3 7 0,-3 3-775,-1 1 0,1 1 625,-1-1 0,3 4-837,-3 0 1438,0 0 0,1 1 0,1 2 0</inkml:trace>
  <inkml:trace contextRef="#ctx0" brushRef="#br0">17337 17520 8099,'-23'0'0,"1"0"1571,3 0 281,8 0 1,7-2-636,8-1 1,9-3-605,10-1 0,6-5-532,9 1 0,-1 0-162,4-5 0,1 4-201,4 0 1,1-3-276,2 0 0,-2-2-799,3 2 0,-3 2 394,-1-2 0,-5 6-658,1 2 0,-10 4 856,-2-1 0,-9 3 764,-6 1 0,-2 0 0,-2 0 0</inkml:trace>
  <inkml:trace contextRef="#ctx0" brushRef="#br0">17577 17657 8085,'-18'1'2805,"3"3"0,2-3-1001,2 3-956,4 2 0,7-5-288,8 3 1,3-3-156,5-1 0,5-3-973,6-1 1,1-5-99,-2 1 1,-2 3-376,3 2 1,-3-3 487,-1 3 1,-4-1-482,0 4 0,-9 1 411,2 3 0,-9 4 484,1 7 1,-5 2 317,-7 6 1,0 4-237,-12 0 0,-2 3 1400,-5-3 1,4-1-17,4-3 1,1-1 472,-1-3 0,3 0-186,4-8-104,6 3-1388,1-12 0,10 1-596,3-6 0,3-4-190,4-4 0,3-2 559,5-2 1,4-2-2457,-1-2 1,6-2 2560,-2 2 0,3-3 0,2-1 0</inkml:trace>
  <inkml:trace contextRef="#ctx0" brushRef="#br0">15076 16412 8080,'-12'0'0,"5"1"521,-1 3-169,0-3 28,-3 4-204,5-5 0,-3-5 45,5-2 1,0-4-31,4 0 1,0-4 32,0-1 1,0 0 28,0 1 0,1 1-242,3-5 0,2 0 129,6-4 1,-1 0-94,1 0 0,0-1 2,4-3 0,-2 2-46,5-5 0,-4-1 99,4-3 1,4-5-27,3-3 0,1-3-275,-4 0 0,4-5 253,-1 1 1,5-5-173,-5 5 0,5-1 115,-5 5 1,1-5-125,-4 1 1,-2-5 22,-2 5 0,3-1 52,-3 5 1,3-1-22,0 0 1,5 1-8,0-1 0,1 0 38,-2 1 0,0 3 1,4 0 1,-3-3 41,3 0 1,-4-3-31,0 6 1,2-1 219,-1 1 28,5-8-198,-8 13 0,4-11 6,-6 10 1,3-5-18,1 1 0,2-6 0,3-2 1,-2 1-48,-3 3 1,2 0-131,3 1 0,2 0 156,-3 3 0,-2 3-24,-1 5 1,1 5 151,-2 2-162,1-2 22,-9 5 1,0-4 312,-3 5 0,-1 0 17,5 0 0,0 0 28,4 1 1,-4-2-91,0-3-102,5 3-42,0-9 0,5 9-141,-2-3 1,-2 3 114,6 1 0,-1 1-53,4 3 70,-4 3-391,3-1 182,-9 5 60,4 0 1,-8 2 327,3 3 0,-7 0-241,7 0 0,-6 3 10,2-4 253,0 6-254,3-9 0,1 5-242,0-5 257,5-1 200,-4 1 1,10-6-525,1-2 0,-5 3 28,4 1 0,-2-2 153,2 2 0,-3 0 40,-1 3 243,-4 1-240,2 4 1,-9-3-58,0 3 393,-5 2-193,7-6 0,-8 10 221,2-3-33,-2-2-262,-2 5 0,4-8 22,1 5 1,0-3-33,-1 3 1,-1-4-86,5 4 0,-2-5 163,6 2-401,-8-3 184,12 3 0,-11-3 94,3 3 1,1 0 11,-4 0 0,-1 4 303,-4-1 0,1-1-113,-1 1 1,1 1-31,-1 3 1,0-4-45,1 0 0,-1-1-7,1 1 0,-1 1-5,1-4 0,-1 4-12,0 0-6,1-4 1,3 6-23,0-3 0,0 3-74,-3 1 1,1-4 62,2 0 1,-2 0 176,2 4-162,-3 0 169,0 0-86,-1 0 0,1 0-55,-1 0-179,1 0 196,-1 0-153,0 0 108,1 0 1,-5 0-277,1 0 1,-4-3 80,3-1 1,-3-4-985,4 4 0,-6-1 1131,2 1 0,-3 3 0,-1-4 0</inkml:trace>
  <inkml:trace contextRef="#ctx0" brushRef="#br0">18330 12963 8011,'0'-7'-1708,"0"2"1423,0 0 1315,0 4-506,0-4 1,0 4-38,0-3 0,-1 2 214,-3-1-374,3 1-85,-9 2 0,9-1-31,-3-3-57,3 3 1,1-5 47,0 2-84,5 3 1,0-6-68,2 3 0,4 3 77,-4-3 0,3 2-6,2-2 1,-5 3-72,1-3 1,0 3 83,3 1 1,0 0 79,1 0 1,-1 0-25,1 0-213,4 0 149,-3 5 2,3-4-2,-4 4 122,4 0-144,-3-3 1,7 4 14,-4-2 0,3-2-9,-4 6 1,1-4-166,0 3 0,-3-3 59,6 4 0,-1-6-50,1 2 1,2 1 107,-6-1 1,5 3 53,-1-3 0,-1 4-1,1-4 0,-1 3 137,1-3 1,2 5-206,-2-1 1,-2-2 17,-2 2 0,2-5-56,-2 5 1,4 0 111,-4 3 0,4-3-203,-4-1 0,4-3-3,-3 4 1,4-2-16,-1 2 0,-3 2 179,0-3 0,0 0-1,-1 0 1,1 1-60,-5 3 1,0 1 14,1-1 0,-1 1-103,1-1 111,-1 1-16,1 4 1,-5-3-32,1 2 0,-1-1 168,5 1 0,1-1 201,2 5 1,-1-5-156,5 1-234,0-2 93,-1 3 1,3-2-112,-2 5 1,3-5-193,1 2 1,3-4 6,1 0 1,1-1 106,-2 1 1,-1-2 62,1-3 0,-3 4 101,-4-4 0,3 2 117,-3-1 0,-3 2-35,-1-3 1,2 5 189,-2 3 1,2-2-126,-2 2 0,-2 1-61,2 0 1,-1 3-200,1-4 0,1 4 50,3-4 1,3 4-100,-3-4 1,3 1 77,1-5 0,-2 1 36,-2-1 0,1 0 65,-4 1 0,3-1 205,-4 1 0,0 0-112,-3 4 0,-1-4 103,0 4 1,1-3-271,-1 3 1,-1-2 80,-2 5 1,2-4-205,-2 4 1,2-4 32,1 4 1,1-1 81,-1 1 1,1 1 7,-1-4 0,4 3 5,0-4 0,1 5 54,-5-1 0,4-2 195,1-2 1,-1 1-123,-4 0 0,4 4-49,1-1 0,0-1-220,-1 1 0,-1-4-8,5 4 1,-3-1-68,3 1 1,-4 1 145,4-5 1,-4 4 9,4-3 0,-4 3 1,4-4 1,-5 4 124,2-4 1,-4 2 14,0-2 1,3-1-63,0 5 1,4-5-23,-4 1 1,2 2 8,-2-2 1,2 4-12,2-4 1,-3 4 52,-4-4 1,-1 4 74,0-3 1,1 3-121,-1-4 1,1 1 5,-1 0 0,-3-4-113,-1 3 1,0-2 72,0-1 1,2 3-164,-5 0 1,4 0 158,-5-3 1,6-1 55,-1 0 0,1 5-18,-2-1 0,4 1 118,-4 0 0,3 0-164,2 3 0,-2-1 22,-2-3 0,2-1 3,-3 5 0,3-5 51,2 1 1,-1-1-145,1 2 1,-1-4 110,1 3 0,-5-2-16,1-1 1,-1-1 38,5 0 1,-1 1 107,1-1 0,-1 1-85,1-1 1,-1 2 135,0 2 0,2-2-143,2 2 0,-2-1 23,2 1 0,2-2-42,-2 2 1,0-2 2,-3-2 0,-1 2-13,0 2 1,1-2-21,-1 2 0,1-2-121,-1-2 0,-1 4 105,-2 1 0,1-1-12,-5-4 0,3 1 102,-3-1 0,4 0-72,-5 1 1,5 3 22,-4 0 0,1 1 28,-1-5 0,-2 2 107,6 2 0,-6-2-81,2 2 1,-1 3 108,1 1 1,-3-2-114,3 2 0,-2 0 7,2 4 1,-3 1 202,3 3 1,-1-3-123,0 3 0,-1 1 43,1-2 0,4 1-91,0-4 1,4 0 0,0 0 0,0-6 30,1-1 1,3 0 12,0-1 1,2-1 34,-2-6 1,-2 1 14,2-5 0,-2 3-184,-2-3 1,0 0 141,1-4-2302,-6 0 1086,-1 0-820,-5 0 912,-5 0 0,-5 0-945,-5 0 1921,0 0 0,-2 0 0,-1 0 0</inkml:trace>
  <inkml:trace contextRef="#ctx0" brushRef="#br0">17691 13362 7932,'0'-11'83,"0"3"41,0 1 0,-5 4 135,-3-1 1,2 3 420,-2 1 0,-1 5-821,-6 3 1,1 7 64,-5 4 1,-4 8-157,-3 3 0,-11 8 175,-1 4 1,14-17-1,-2 1-205,-2 2 0,-1 1 0,-6 6 1,-2 2 316,-4 4 0,-2 2 1,13-12-1,0 1 1,0 0-248,-1 2 1,-1 0 0,0 1 0,-2 1-1,0 0 1,-1 1 229,-2 2 0,0 1 0,1-1 1,1-2-1,1 0 0,0 0 51,0-1 1,1 1 0,1 0 0,2-2 0,1 0 0,0-1-83,-11 16 0,0-1 0,3-3 0,0-1-143,2-2 1,1-2-1,4-5 1,2-2 92,0-3 1,2-1 0,5-4 0,0 0 30,-13 16 0,6-4-523,9-8 695,8-12 1,7-8-529,8-10 0,10-2-133,12-6 0,5-11 501,11-15 0,0 0 0,3-6 0</inkml:trace>
  <inkml:trace contextRef="#ctx0" brushRef="#br0">18787 13557 7932,'30'-12'-204,"-4"1"-50,-12 4 0,-5 7 1113,-13 8 1,-8 8-298,-11 7 1,-5 5 22,-7 7 0,-8 0-544,-2 3 0,18-17 0,-1 0 169,0 3 1,-1 1 0,-2 1-1,0 1-312,-3 1 0,-1 1 0,-2 1 0,-1 2 345,-1 0 1,-2 1 0,0 3-1,0 1-95,-5 3 1,1 0 0,0 0-1,1 1-397,-4 3 0,1 0 1,14-14-1,1 1 1,0 0 275,0 2 1,1 0 0,-1 0 0,-1 3-1,-1 0 1,1 0 33,-1 2 0,1 1 0,1-1 0,1-3 1,0 0-1,0 0-134,0 0 1,1 1 0,0-1 0,-10 13-1,1 0 6,1-2 1,0-1-1,3-2 1,0 0-265,2-2 1,1-2 0,5-2 0,2 0 178,4-3 1,1 0 0,1-4 0,2-1-120,-13 20 1,7-8-190,7-7 0,9-10 352,3-9 1,4-7-1035,4-4 0,7-3 1451,8-1 0,9-6-309,6-6 0,1-9 0,4-8 0</inkml:trace>
  <inkml:trace contextRef="#ctx0" brushRef="#br0">19884 13956 7987,'11'-16'755,"1"4"944,-1 1-1216,0 5 1,-3 8 306,0 6 1,-7 6-718,-1 12 0,-5 5-673,-7 7 1,-9 3 220,-6 4 1,11-17 0,-2 0-58,-2 2 1,-2 1-1,-2 3 1,-1 0 634,-7 4 1,-1 1 0,-4 1 0,-1 2-369,-5 5 1,-2 1 0,12-14-1,-2 0 1,1 1 392,-2 2 1,1 0-1,-1-1 1,-1 1-1,0-1 1,1 1-401,0-1 0,0 1 0,1 0 1,0 0-1,1 0 0,-1 1 303,-1 1 1,1 0 0,-1 1-1,1-1 1,-1 1 0,1 0-28,0 0 1,1 1 0,0 0 0,2-1 0,0-1 0,2 1-6,3-2 0,1 1 1,-1-2-1,1-2 0,-1 0 1,1-1-327,-10 16 1,0-1 0,3-5 0,0-1 244,4-5 1,1 0 0,2-3 0,1-2-297,4-4 0,0-1 1,-13 19 106,7-5 1,8-11-1384,4-9 1671,8-9 1,8-9-916,10-8 1,7-9 801,9-9 0,2-6 0,5-7 0</inkml:trace>
  <inkml:trace contextRef="#ctx0" brushRef="#br0">20797 15007 7930,'-11'0'3212,"0"0"-2015,-1 0 1,5 3 129,-1 4 0,2 2-1494,-2 10 0,-1 0 143,5 4 1,-5 1-108,2 3 1,-8 2 104,-5 5 1,-7 6 221,-8 1 0,13-15 0,-3 0-410,-4 4 0,-3 1 0,-2 4 0,-3 0 399,-6 6 0,-1 2 0,-2 0 1,-1 1-475,13-12 0,0-1 0,-1 2 0,1 0 0,-1 2 0,0-1 193,0 3 1,-1 0-1,1 0 1,3-4 0,1 0-1,0 0 8,0-1 1,0 0-1,1-1 1,-10 12 0,2-1-77,1 0 1,1 0 0,4-3 0,1-1-854,1 1 0,3-2 0,5-6 1,3-2 1016,-7 24 0,4-3 0,11-12 0,2-3 0</inkml:trace>
  <inkml:trace contextRef="#ctx0" brushRef="#br0">1530 13933 7805,'7'-34'0,"-2"2"0,-5 6 2490,0 9-1622,0 12 1,-4 7-34,0 1 0,-10 10 169,-1 10 1,-5 6-352,-3 9 179,-5 3-769,4 4 1,-9 6-29,2 2-914,15-23 0,-1 1 906,2 1 0,1 0 0,0 0 0,0 1-16,3-1 1,-1 0-1,-9 27-572,2-2-418,2 0 748,6-10 0,5-2-217,2-6 1,4-9-577,4-3 0,-2-5 266,6-2-222,-1-9 451,5-6 1,-1-6 1114,1-3-1084,4-7 749,-3-12 1,5-9-888,-3-10 176,-3 0-770,10-14 965,-9-1 161,3-1 1,-8 25-1,-1 0-206,9-28 520,-8 28 0,-1 0-201,4-25 1,-5 25 0,0 0 426,5-28 0,1 5 512,-1 6 1,0 9 817,1 2 0,-1 10 64,1 6-886,-6 11 0,4 12-96,-2 7-435,-3 4 318,5 5 1,-2 2-421,7 5-646,-2 5 304,3 6 1,-4 3 118,-1 4-1766,0 1 1471,-4 4 0,2 1-1810,-6 2 1024,1-2 483,-4 4 1,0-5-1057,0 0 740,-5-6-140,-1-1 387,-1-9 284,-3-7 1,4-12 80,-5-7 0,-1-3 152,1-1 0,-1-3-249,1-4 1332,-6-6-1062,5-10 0,-6-1 1101,3-2-596,2 1-28,-4-8 0,6 9 2286,0-2-1296,-1 2-451,1 1 1556,-1 5-1649,6-4 0,-3 14 9,5-4-1869,1 8 747,3-6 0,10 9-20,5-3 0,12 4-213,7 4 1,8-3-3831,11 3 3940,0 2 0,9-4 1,-4 3-1</inkml:trace>
  <inkml:trace contextRef="#ctx0" brushRef="#br0">2101 14071 7805,'0'-18'0,"0"-4"0,-1 6 1399,-3-3-621,3 2-545,-9 6 1,9 3 51,-3 0 77,-2 6-818,4-3 403,-8 5 1,9 1-241,-3 3 0,1 4-427,0 7 0,-2 3 320,-3 4 0,-1 1 176,5 0 0,-5 4 459,2-1 0,-3 5 8,-2-5 1,1 5 142,-1-4 0,1-1-171,0-3 1239,-1 0-861,1 0 1,-3-5 135,2-3 0,-2-4 78,7-3 0,0-3 346,0-5-588,4 0 14,-2 0-1514,5 0 649,5-5-914,2 4 915,9-10 1,2 10 127,5-3-540,0-2 370,-6 5 0,5-6-150,-3 4 1,-3 1-91,0-2 1,0 3 535,-1 1 1,-3 4-45,-5 0 0,-4 5 307,1-2 0,-4 3-23,-4 2 1,-6 3 363,-5 0 1,-6 4-84,2-3 0,-2 3 170,-2-4 0,1-1-236,3-7 0,3 2 584,4-5-758,6 0-220,1-4 138,10-5 1,6-7 25,8-7 13,3-2-183,6-2 0,1-5-100,5-2 0,2-1-47,2-3 1,-3 6-286,4-6 0,-5 3 275,-4 1-257,-2-3 214,-5 9 0,-5-3-620,-3 8 0,-4 3 290,-3 4 1,-2 4-1348,-2 1 1018,-3 4-81,10-2 526,-10 5 0,5 2 236,-2 1 1,-3 0 152,3 4 0,-3 1 120,-1 4 1,4-5 331,0 1 1,0-1 119,-4 5 1,-1-1-276,-3 1 1,-1-1 1195,-3 0 0,-2 0-427,2-4 0,-1 3-215,2-2 1,-2-2-142,5 2-306,0 0-92,4 3-326,0 0 67,0-4 1,2 2-399,1-6 259,9 1 145,0-4 1,10 2-346,-3 1 0,3-1-226,0 1 1,-2-1-408,-1-2 0,-4 3 285,4 1-229,-10 5 503,6-2 0,-14 4 64,3 0 1,-8 2 124,-3 2 1,-9 2-156,-3 2 1,-2 2 106,-2-2 0,-4 3 99,1 1 0,-1-2-18,4-2 0,4-2-47,0-6 1,9-4-117,-2-4 320,9-1 1,4-7-270,10-3 1,6-7-133,6-4 0,0-1 285,-1 0 1,5-1-43,0 2 1,1 1 197,-2-1-59,-7 0 31,13 1 1,-17-2 6,8 5 1,-3-6 26,3 2 1,-4 2 192,0-2 1,-5 3-116,1-3 789,-2 5-208,-1-7 407,-6 8 1,3-3 182,-5 4 355,-1 6-894,-3 1-201,-5 5-254,4 5 0,-5 2-79,2 9 0,1-2-46,-4 5 1,4 4-54,-1 3 0,-1 5-164,2-5 0,-3 5 78,3-5 1,1 5-86,-1-5 1,1 5-163,2-4 1,0-2 82,0-6 0,2-3-61,1-4 1,4-2 60,4-2 0,2-3 121,2-5 0,3-9-155,5-3 0,1-7-201,2 0 0,-3-6 187,0-2 1,-1 1 76,-7 3 0,0 1-51,-3 3 1,-2 1-1782,-3 3 0,-2 3 864,-5-4 1,4 7 180,0 2 362,0 4 39,-4-2 259,0 0 0,5 4-1,3-3 1,-2 3-26,1 1 0,4 1 26,0 3 0,3-2 0,-6 6 0,1 3 1096,-2 5 0,-1 8 3015,-2-1 0,-2 3-3334,1 1 1,2 2-1400,-1 5 0,5 1-3792,-1-1 4621,7 0 0,-2 0 0,3 1 0</inkml:trace>
  <inkml:trace contextRef="#ctx0" brushRef="#br0">3426 14288 7805,'-11'-12'339,"3"2"43,1 2 0,-1-2 1281,-3 3 1,3 1-790,0 3 0,1 1 2386,-5 2-1650,6 0-972,-4 0 1,5 2-120,-3 1 1,3 4-441,5 4 0,0 4-283,0 1 0,0 0 259,0-1-1157,5 3 848,-4 0 1,10 0-376,-4-3 1,2-1 108,-1 5 1,2-5-2,-3 1 0,0-2-53,0-2 1284,-4 6-577,2-5 1,-5 1 5,0-5 0,0-4 239,0 3 0,-1-4 273,-3 0 321,3-1-1350,-9-2 0,8-5 271,-2-3 0,4-2-654,4-2 1,3-3 280,4 0 1,4-5 51,0 1 1,4-2 284,-3 2 1,0-1 394,-1 5 1,-1-4-209,5 4 0,-5-4 127,2 3 1,-4 2 128,0 7 1,-1-2 122,1 5-888,-1 0 1,0 4 166,1 0 0,-5 4-30,1 0 0,-2 9 26,2-2 412,2 3-183,-9 2 0,6-3 209,-3 2 1,-3-2 451,3-2 1,-3 1-29,-1-1 0,0 1 114,0-1-731,0 1 1,0-5-111,0 1-138,5-6 0,1 3 146,6-5 0,-1-5-100,1-2 0,-1-2 146,0 1 0,1-2 100,-1 2 0,1-2 243,-1-1 1,-1-1-66,-2 1 0,1 3-43,-5 1 1,3-1-229,-3-3 1,1 3-246,-1 1 1,-2 0-164,6 0 0,-4 0-596,3 3 1,1 2 521,4-6 0,-1 6-35,0-2 1,2 3 335,2 1 0,-2 0 68,2 0 1,-2 0 196,-2 0 0,-3 0 82,0 0 1,-5 5 145,5 2 0,-4 0-295,3 0 11,-4 1 0,7 2 5,-2-2 1,2 1-93,1-6 0,1 1-60,-1-4 1,1 0 57,-1 0 1,2-1 637,2-3 0,-6 2-123,2-6 1,-2 2 116,2-2 1,-3-1 47,0 5 0,-6-1 478,2 1 1,-1 3 78,0-3-601,-1 3 1,4 1-97,-2 0-154,-3 5 0,8 2 234,-5 4 1,3 4-89,-3 0 0,4 2-249,-4-2 1,-1-1 11,-3 5 1,2-5-71,1 1 0,0-2-257,5-2 1,-5 0-519,5-4 1,-4-2-388,3-5 0,1-10 39,4-5 0,-1-8-279,0-7 0,-3-3 1344,0-13 0,-1-2 0,5-9 0</inkml:trace>
  <inkml:trace contextRef="#ctx0" brushRef="#br0">4363 13831 7922,'-12'-7'2478,"1"4"-1776,5 1 0,2 4-703,8 1 1,2 4-393,5 4 0,1 6-518,-1 2 0,4 3 911,1 5 0,4 2 0,-2 6 0</inkml:trace>
  <inkml:trace contextRef="#ctx0" brushRef="#br0">4625 14288 8019,'-22'-12'665,"-1"1"0,6 3 930,6 0 1,5 5-728,6-5 0,0 4 97,0-3 0,1 0-46,3 0 1,2-2-358,5 5 1,2 0-1005,2 4 0,-2 0 159,2 0 1,-1 0 48,1 0 0,-2 5 74,2 3 0,-6 2-204,-1 1 1,-6 2 112,2 2 0,1-1-146,-1 5 0,0-1 156,-4 1 0,0-1 170,0-3 1,0-2 151,0 2 0,0-6 113,0-1-56,0-6 0,1 3-76,3-5 0,-2-5-42,6-3 1,-2-6-126,2-1 1,2-5-203,-2 1 1,2-3-78,1 0 1,2 2-403,2 1 1,-2 2 116,2-2 1,2 1 230,-2 3 1,4 6 363,-4-3 1,4 5 327,-4-1 0,1 3 309,-5 5 0,0 1-382,1 3 1,3 2 219,0 6 0,-1-5-2,-6 1 1,2-2 257,-2 2 0,2 1-369,1-5 0,-3 0 217,0-4-914,-1 0 0,5 0-40,-1 0 0,-3-6-297,-1-1 1,-3-5 253,4-3 0,-1 1-225,5-5 0,-5 4-224,1-4 1,-2 1-630,2-1 1268,2-2 0,-9 8 485,3-2-100,-3 7 1,-6 3 449,-2 5 0,0 1 895,0 3 1,3 2-194,-4 6 0,6-1 840,-2 1 1,3 3-654,1 0 0,3 7-721,1 1 0,9 4-42,-2 8 0,3 0-411,-2 3 1,-1 4-521,1 8 0,-1 7 198,-5-25 0,-1 1 1,-1 0-1,-1 1-300,-1 0 1,0 0 0,-2 3 0,1 0 142,-1 1 0,0 0 0,-3-2 0,0 0-482,-3-1 1,0-1 0,-7 28-56,-6-9 0,-3-3-222,-5-8 0,-5-8-510,2-7 1500,-3-8 0,-3-2 0,-2-4 0,-4-1 0,-2-4 0</inkml:trace>
  <inkml:trace contextRef="#ctx0" brushRef="#br0">6864 14310 8051,'-18'5'843,"-3"2"1,8 0-465,-2 1 1,7-4 773,4 3 1,4-4-296,4 1 0,4-8-127,7-4 1,0-3-293,8-4 1,-3-7-56,7-5 0,2-4-333,2 0 1,2-3-225,1-4 1,0-3-366,0-4 0,1-10 168,-18 27 0,0-1 0,0-3 0,-1 1-1004,0 0 1,-2 1 967,-2-1 1,-1 1-20,6-22-1013,-11 6 653,-1 17 607,-5 12 0,-5 14 426,-3 6 0,-2 4 398,-1 4 1,-1 6 331,1 2 1,0 3 1426,-1 5 0,-3 7-1472,0 8 0,-1 3-134,5 0 1,0 2-200,-1 3 63,1 2-328,4 5 1,-3 0-133,3 0 1,-2-4-232,1 1 0,-1-7-28,5-2 1,1-9-266,3-9 0,1-10-1202,3-5 0,7-6 728,8-6 1,4-6-3750,4-6 4544,2-9 0,10-8 0,2-6 0</inkml:trace>
  <inkml:trace contextRef="#ctx0" brushRef="#br0">7960 13865 8153,'0'-23'-3,"0"2"1101,0 1 1,-1 4-700,-3 5 1,3-1-1040,-3 1 643,3 4 1,-4 2 142,-3 5 1,-2 2-119,-1 1 0,-5 5-6,1 7 1,-5 3 273,1 5 1,-7 0-146,0 0 0,-6 3 516,2 1 0,-3 3 124,-2-3 1,1 2 351,0-6 1,1 1-399,2-9 0,4 1 1069,4-5-764,5-5-728,6-1 1,9-6-274,6-3 1,5 3 120,7-3 1,4-1-317,8 1 1,1-3-133,2 3 1,3 0-347,-2 4 0,2-4 21,1 0 0,0 1-538,1 3 1,0 0 204,3 0 0,-2 1-353,2 3 0,-4-2-95,-3 6 0,-4 0 681,-4 3 0,-6 4 703,-6 0 0,-4 11 0,-7-2 0</inkml:trace>
  <inkml:trace contextRef="#ctx0" brushRef="#br0">7641 14265 8083,'-18'-5'1788,"-3"3"2237,6-1-2515,5 1 0,5 4 985,5 1 0,3 4-1563,4 4 1,6 1-227,10-1 0,5 0-2143,2 1 0,4-5 892,4 1 1,4-5 544,8 0 0,7 4 0,6-1 0</inkml:trace>
  <inkml:trace contextRef="#ctx0" brushRef="#br0">8748 13705 7950,'-16'-18'0,"3"-1"853,-2 8 0,6-2 2069,1 9 1,6-1 1415,-2 1-1467,-2 3 1,1 2-1764,-3 11 1,-2 11-673,2 11 0,-2 5-436,-1 7 0,3 5-233,1 2 1,-1 5-14,2-25 1,0-1-1,0 32-645,4-30 0,0 0 0,1 30-1047,1-7 1,6-2 143,6-1 0,1-9-1201,6-6 0,0-10 2995,3-6 0,-3-3 0,3-9 0,6-4 0,6-5 0</inkml:trace>
  <inkml:trace contextRef="#ctx0" brushRef="#br0">9125 14699 7926,'-23'-7'0,"4"2"4915,0 5 0,9 4 2473,-1 0-5867,7 5-1600,-1-3 1,10 0-694,3-2 0,2-3 648,1-1 124,6 0 0,0-5 0,6-1 0</inkml:trace>
  <inkml:trace contextRef="#ctx0" brushRef="#br1">14916 17474 10587,'0'-29'-40,"0"1"258,0 5 0,0 5-156,0 3 1432,5 2 0,-3 7-414,6 2 0,-4-1 493,3 1-1212,-4 0 1,3 4-347,-2 0 18,-3 0-303,4 0 1,-5 2-706,0 2 789,0-3 1,0 5-677,0-2-46,0-3-75,0 4-486,0-5 1469,5 0 0,7 0 0,6 0 0</inkml:trace>
  <inkml:trace contextRef="#ctx0" brushRef="#br0">21414 17485 8362,'-5'-39'1609,"-1"14"0,-2-5 1056,0 19-1210,6 2-255,-3 9-265,5 0-640,0 5 0,0-2 57,0 4-228,0-4 40,0 7 0,0-7-70,0 4-24,0-4 0,0 3 240,0-2 261,5-3-124,-4 4 38,4-5-162,-5 0 16,0 5 77,0-3-77,5 3-328,-3-5 0,4 0 205,-2 0-1759,-3 0 909,4 0 634,-5 0 0,5 0 0,2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5117 6339 7869,'-16'0'0,"1"0"1172,1 0-686,1 5 1,-2 1 193,0 5 836,0 1-949,3-1 1,2 7 132,3 5 1174,-4 5-1196,10 6 1,-4 7-130,5 4 0,5 6-705,3 6 499,2 5-1741,1 2 1464,-5-30 1,0 0 0,-1 1 0,1-1-51,0 0 0,0 0 0,-3 3 0,0 0-119,-1 1 0,0 0 1,-1 1-1,-1 0-1,0-1 0,0 0 0,-2 1 0,-1 0 112,0-1 0,-2 1 0,-2 0 0,-1 1-325,-1 3 0,-1-2 0,-2-5 0,-1-1 79,0 0 0,-1-1 0,-1-3 0,0-1-272,-12 27 1,0-6-110,4-6 0,1-10-228,-1-13 1,5-5-377,3-10 700,2-1 0,3-17-397,2-4 920,-2-10 0,4-9 0,-6-7 0</inkml:trace>
  <inkml:trace contextRef="#ctx0" brushRef="#br0">5368 7812 7935,'0'-27'0,"0"1"1455,-5-1-891,3 9 1,-6-2 116,4 5 0,-5-3 197,1 6 0,-2 0-255,-1 8 335,-1 0-580,1 4 1,-1 0 177,1 0-321,0 5 1,-1 7 27,1 7 1,1 2-44,2 2 1,-1 4 280,5-1 1,-3 6-86,3-1 1,-1 5-13,1 2 0,1 4-74,-4-4 1,3 6 245,-4-3 0,6 3-116,-2-3 1,3-3-112,1-7 1,0-4-360,0-8 1,5-3 75,3-4 0,3-7-646,4-5 0,4-12 412,8-11 1,-2-6-1121,6-9 0,-5-6 568,5-6 1,-7-3-781,-1 3 1,-2-2 626,-5 7 0,-6 2 142,-7 8 1,-8 6 303,-6 2 0,-11 10 206,-8 5 1,-3 7 368,-1 9 0,-4 2-212,0 6 1,1 3 843,6 0 1,8 0-310,8-3 718,8-1 0,2 1-32,5-1 0,5-3 265,2-1 1,5-3-1175,3 4 0,3-4-67,4 3 0,1-3-663,0 4 1,-4-5 413,0 5 0,-1-4-1779,1 3 1,3 1 899,-3 4 1,-2-5-3164,2 1 2086,0-1 2024,-1 5 0,4-1 0,-4 1 0</inkml:trace>
  <inkml:trace contextRef="#ctx0" brushRef="#br0">5608 7892 9303,'-12'0'3419,"-4"0"-2702,3 0 1,0 0 1934,6 0-1775,4 0-325,-2 0-263,5 0 0,6 0-756,6 0 247,4 0-639,7-5 1,4 3-2735,0-1 2982,4 1 0,-3-1-2562,3-1 3173,2 0 0,-9 4 0,4 0 0</inkml:trace>
  <inkml:trace contextRef="#ctx0" brushRef="#br0">5619 8086 7935,'-23'6'4106,"5"-1"-2727,2-5 1,8 4-23,1 0-117,4 0-757,-2-4 1,11 0-411,6 0-46,4 0 69,12 0 1,1-1-2148,6-3 1472,-1-3 0,0 0-4354,1-1 4933,-1 1 0,0-5 0,0 1 0</inkml:trace>
  <inkml:trace contextRef="#ctx0" brushRef="#br0">6202 7755 7935,'-12'0'0,"-3"0"2640,0 0-1721,5 0 1,-3 1 1300,5 3 0,-4 3-1164,4 9 1,-2 1 736,-2 6 0,5 5-920,-1 3 1,6 7 8,-2 4 1,2 2-340,2 2 0,2 2 80,2-2 1,2-5-488,5-10 1,2-8-209,2-8 0,-1-7-100,5-5 0,0-6-209,4-5 0,0-12-990,0-7 0,-2-6 630,-2-5 1,-2 1-627,-6-5 0,-1 2 588,-2-2 0,-3-3-1239,-5 4 0,-1 2 626,-3 5 1,-4 5 72,-7 6 0,-4 7-802,-7 4 1214,1 6 907,-2 11 0,4 1 0,0 6 0</inkml:trace>
  <inkml:trace contextRef="#ctx0" brushRef="#br0">5356 6053 7935,'-11'-6'4603,"0"1"-3376,4 0 0,3 3-581,8-2 0,3 3-254,4 1 0,5 4-129,3 0 0,4 1-771,4-1 1,2-3-428,5 3 0,1-3-894,-1-1 1,4 0 541,0 0 0,5 0 673,-1 0 1,-4 0 613,-4 0 0,1 0 0,-6 0 0</inkml:trace>
  <inkml:trace contextRef="#ctx0" brushRef="#br0">5471 6087 7935,'0'-6'0,"0"-4"2003,0 3-531,0 1 948,0 1-1680,5 5 0,-3 0-63,6 0 0,-4 5-224,3 3 0,-4 3-458,1 4 0,-3 3 90,-1 5 0,0 1-342,0 3 0,-1 2-71,-3 5 1,1 0-279,-4 1 0,-1-1 170,-3 0 0,-1 3-391,1-3 0,-1 1 346,1-13 1,5 0-377,2-7-115,2-7 1,4-3 423,2-13 0,6-7-782,5-4 1330,0-3 0,2-11 0,0-2 0</inkml:trace>
  <inkml:trace contextRef="#ctx0" brushRef="#br0">5630 6133 7935,'6'-11'2242,"-5"-1"-620,4 1 475,0 4 1,-4 4-1096,3 6 0,-3 9 887,-1 7 0,-1 9-949,-3 6 0,3 2-1050,-3 5 1,3 1 139,1 4 0,0-2-590,0-2 0,5-4 441,3-7 1,8-8-4431,7-8 4549,5-7 0,6-8 0,0-7 0</inkml:trace>
  <inkml:trace contextRef="#ctx0" brushRef="#br0">7378 6144 7955,'-23'0'0,"0"0"1534,0 0 0,2 9-128,2 3-894,2 7 1,5 2 201,-4 6 0,4 6-35,-4 1 1138,9 1-1298,-3 14 1,8-6 212,-1 10-1277,1 6 739,7 4 1,-2-30-1,1-1-28,1 0 1,1 1-284,0-1 0,0 0 121,2 3 1,0-1 0,-1 1 0,-1 0-178,1 1 0,1 0 163,-1-1 1,-1 0 0,-1 1 0,1 0-311,0-3 1,0-1-1,-1 3 1,0 0 80,-1-3 1,-1 0 0,0 3 0,-1-1-75,-2 27 0,-2-4 40,-6-4 0,-1-5-137,-10 2 1,-4-1-69,-3-3 0,-2-4-95,1-12 0,-1-3-388,-2-8 0,-6-4 404,6-7 0,-6-4-1111,6-8 0,-2-9 1668,2-10 0,-2-2 0,3-7 0,-4 1 0,-4 0 0</inkml:trace>
  <inkml:trace contextRef="#ctx0" brushRef="#br0">7618 7915 7861,'0'-23'3464,"0"0"-2702,-5 0-511,3 5 95,-3 7 0,5 1 1225,5 9-987,2-10 0,0 10 485,1-3-701,0 3 0,3 5-417,0 0 0,5 6 83,-1 1 0,0 2-466,-3 6 0,-1 1 342,0 7 1,5-3-724,-1 3 1,0 1 371,-4-2 1,1 1-343,-1-4 1,1 0 57,-1-1 1,1-4-27,-1-3 0,0 1 164,1-5 0,-1 2-85,1-9 0,-1-2-179,1-6 851,-6-2 0,4-11 0,-4 0 0</inkml:trace>
  <inkml:trace contextRef="#ctx0" brushRef="#br0">7949 7880 7861,'4'-15'0,"0"0"0,-1-4 562,-3 4 0,0-1-122,0 5 1,4 0 1294,0-1-554,0 1-42,-4-1-819,0 6 0,-5 2 30,-3 8 0,-7 7-304,-4 8 0,-4 7 59,-4 0 0,-2 7-452,-5 2 0,3-1 286,1 4 1,1 0-1227,-2-4 1,5 3 41,7-6 0,-2-2-256,6 1 1,5-6 1500,6-1 0,3-5 0,1-7 0</inkml:trace>
  <inkml:trace contextRef="#ctx0" brushRef="#br0">8132 7880 7816,'-18'-5'1323,"1"-1"-805,6 0 0,0-1 1471,-1 3-1361,1 3 1,1-5 813,2 2 483,3 3-1694,5-4 1,1 5-24,3 0 0,4 0-585,7 0 1,1 0 278,3 0 1,3 0-1074,-3 0 0,4 1 41,3 3 0,-1-2-680,1 6 1,-6-2 1023,0 2 1,-7 2 785,3-2 0,-4 2 0,0 1 0</inkml:trace>
  <inkml:trace contextRef="#ctx0" brushRef="#br0">8063 8017 7816,'-15'0'0,"0"0"0,-6 0 0,9-5 3240,0 4-2136,7-4 0,6 4-378,3-3 0,4 3 37,7-3-329,3 3-226,10-4-644,-4 3 0,10-3 291,0 5-2377,1 0 1761,4 0 1,-1 0-1026,0 0 0,1 0 1786,0 0 0,-9 0 0,3 0 0</inkml:trace>
  <inkml:trace contextRef="#ctx0" brushRef="#br0">8634 7846 7851,'-11'0'937,"-6"0"-525,5 0 0,-5 0 901,6 0-872,-1 0 1,1 4 371,-1 0 1,1 1 167,0-1-49,4 2 1,2 5-408,5 1 1,0-1 210,0 1 0,5-1-286,3 1 0,6-1 156,1 0 1,0 5-136,-3-1 0,0-1-91,4-7 1,-8 4-239,4-4 0,-3 2 70,2-1 0,-3-3-828,-1-5 594,-4 0 1,6-2-1014,-5-1 1,3-4 515,-3-4 0,0-2-835,-4-2 0,0-3 499,0-5 1,-4-1 283,0-2 1,-5 1 471,2-1 0,-3 3-6,-2 4 1,1-1-61,-1 4-225,1 1-358,-1 4 0,6 6 268,2 5 0,3 5-1661,1 6 2141,5 6 0,7 0 0,5 6 0</inkml:trace>
  <inkml:trace contextRef="#ctx0" brushRef="#br0">7583 5996 7935,'-29'-6'0,"3"1"3002,7 5-878,2 0-538,6 0 0,9-2-829,6-2 0,6 3 80,6-3 1,6-1-353,9 1 0,3-4-917,4 0 0,3-2 362,5-2 0,-1 5-435,1-1 1,-4 2-313,0-2 0,-2-1-824,2 6 1,1-1-358,-5 4 0,-6 0 1066,-9 0 1,-5 5-276,-7 2 1207,-5 4 0,-6 5 0,-6 2 0</inkml:trace>
  <inkml:trace contextRef="#ctx0" brushRef="#br0">7732 6099 7935,'-23'1'992,"0"3"1157,5-3 109,7 9-1495,6-8 1,10 6-354,3-4 1,3 1-229,4-1 1,-1-1-550,5 4 0,0-4 256,4 1 0,-1 1-636,-3-2 0,1 6 439,-5-1 0,1 1-39,-5-2 1,-5 4 223,-2-4 1,-3 5 229,-1 3 0,-2-1 161,-6 5 1,-1-5-197,-10 1 1,0-2 781,-4-2 0,2 1-350,2-1 0,-1-5 605,4-2 0,-3 1-490,4-1 0,0 0 707,3-4-1073,6 0-621,1 0 1,8 0-438,4 0 1,6 0 589,10 0 1,3-4-575,1 0 0,5-3 296,-2 3 0,-2-5-1244,-1 1 1,1 2 833,-2-2 0,0 2-502,-7-2 0,0-6 1405,-8 3 0,3-3 0,-8 3 0</inkml:trace>
  <inkml:trace contextRef="#ctx0" brushRef="#br0">7641 5722 7935,'-6'-6'1842,"5"-5"-1143,-4 10 1,5-9 36,0 2-184,0-2 1,1-1 87,3-1 181,8-4-452,0-2 1,10-5-340,-3 0 1,3-1 48,0-2 0,1 0-640,0-4 0,-1-1 405,-3-3 1,1 5-715,-5 2 0,-1 3-122,-6 1 312,2 0 1,-9 6-233,3 1 472,-3 9 862,-1-3-455,0 8 1,-1-3 1611,-3 5-822,3 0 259,-4 5 1,4 0-392,-3 3 1,2 2 390,-1-2 0,0 3 70,-1 5 1,2-3-557,-6 7 0,4 0-182,-3 6 0,0 0-101,0 4 1,-2-1-785,5 2 0,0 2 416,4-3 1,0 2-1633,0-1 0,7 0 859,4-4 1,6-5 893,5-7 0,6-3 0,2 0 0</inkml:trace>
  <inkml:trace contextRef="#ctx0" brushRef="#br0">8463 5779 7048,'11'-18'-777,"-4"-2"1709,-4 5 1,4-4-335,0 3 0,0-3-324,0 4 0,-3 0-41,4 3 1,-6 5-196,2-1 1,-3 4 167,-1-3-460,0 4 0,-5-1-247,-2 8 0,-3 3 315,-2 4 0,1 0 95,-1 1 1,1 3-35,-1 0 0,1 4 333,0-3 1,-1 3-152,1-4 0,-2 5 601,-2-1 1,2-1-304,-2 1 0,2-1 663,2 1 0,-4 2 88,-1-2 1,-3-1-563,4 1 1,-4-1 151,4 1 0,-4 1-270,4-4 1,-1-2 324,5-7-179,5 3-697,-5-3 0,11-1 36,0-2 1,9-3-48,7-1 1,4 0 49,-1 0 1,2 0-170,2 0 1,-1 0 51,-3 0 1,5 0 32,-5 0 0,4 0-259,-8 0 1,0 4 159,-3 0 0,-2 5 25,-2-2 1,-3 3 27,-5 2 1,-3 3-128,-5 0 0,0 6 53,-11-2 1,-4 2-132,-4 2 1,-1 0-156,1 0 0,3-2 193,-2-2 0,3-2-764,4-6 298,2 1 48,11-6 1,7-2 239,11-8 0,8-7 561,7-9 0,4-5 0,0-2 0,-3 1 0,5-2 0,-4-1 0</inkml:trace>
  <inkml:trace contextRef="#ctx0" brushRef="#br0">8554 6030 7935,'0'-11'828,"0"-1"1,0 5-392,0-1 1,0 4 347,0-3 0,-1 4 220,-3-1 573,3 3-1116,-4 1 1,4 1-99,-3 3 1,2 3-118,-1 4 1,1 2-623,2 2 0,0 1 298,0 3 0,0 3-469,0-3 1,0-1 77,0 1 0,0-5-186,0 1 0,0-2-625,0-2 1,2-1 608,1-2 0,0-3-282,5-5 0,-1-6 125,5-6 827,-1-4 0,0-12 0,1-1 0</inkml:trace>
  <inkml:trace contextRef="#ctx0" brushRef="#br0">8588 5756 7935,'-11'0'1756,"5"-5"-1350,-4 4 880,8-4-788,-3 5 0,12-4 287,4 0-499,0 0-66,11 4-2196,-4 0 1367,10 5 0,-4-2 142,2 5-1032,4-6 969,-6 8 0,2-7 530,-7 4 0,3 6 0,-4 5 0</inkml:trace>
  <inkml:trace contextRef="#ctx0" brushRef="#br0">8805 5950 7935,'-11'-6'344,"3"-3"43,1 5 1,3-1-130,-4 1 1687,6-2-863,-3 0 907,5-4-553,0 8-608,0-8-776,0 4 111,0-1 167,5 2-777,1 5 431,6 5 0,-6-1 44,-2 8 1,1-2-9,-1 9 0,-1-4 365,-3 4-689,0 0-12,0 4 188,0 0 94,0 0 1,-1-2-78,-3-2 800,3 3-447,-9-9 1,9 3 165,-3-5 265,3 1-40,-4-6-412,3-1 0,-3-6-304,5-3 0,5-7 176,3-8 1,2-7-265,1 0-723,1-1 645,-1 4 0,2 4 102,2 0 1,-6 1-18,3-1 154,-4 3-185,4 4 1133,-1 1-669,-4 5 1,3-3 218,-3 5 0,0 0 1028,0 4-905,-4 5-65,7-3-271,-4 8 1,2-4-684,0 5 1,-1 5 322,5-1 1,-2 4-2394,-3-4 1,4 5 1320,-4-1 1,3 2 1156,2-2 0,4 2 0,2-3 0</inkml:trace>
  <inkml:trace contextRef="#ctx0" brushRef="#br0">9445 5676 7935,'-11'-16'0,"-1"3"3005,1-4-1970,-1 11 1,1-4-10,0 2 964,-1 3-1289,6 0 1,-4 5 56,2 0 1060,3 5-1140,-5 2 0,7 9 295,-4 3-653,-1 8 1,0 6-149,1 5 0,3 5 75,-4-1 1,6 6-175,-2 2 0,3-5 98,1-3 0,5-5-101,2 1 0,7-5 43,2-6 1,4-7-571,-1-12 0,1-3 201,-1-5 1,3-7-142,-3-4 0,-1-7-533,1-8 0,0-5 422,4-7 1,-6 1-641,-1-5 0,-5 2 514,-3-2 1,0-1-196,-4 5 1,-2 0 333,-10 3 0,-1 7 89,-10 6 1,-1 4 374,-7 6 0,4 6 268,0 2 0,2 3 2490,6 1-2216,-1 5 0,6 5 1809,3 5 1,2 6-1086,5-2 0,0 2-262,0 2 0,0 0-440,0 0 1,0 0-1122,0-1 0,5 3-102,2 1 1,3-5-374,2 1 1,6-6-5364,4-1 6426,6-8 0,7 4 0,-1-5 0</inkml:trace>
  <inkml:trace contextRef="#ctx0" brushRef="#br0">9719 7070 7935,'-16'-6'1421,"3"5"193,-2-3 1,2 3-96,2 1-1030,-1 0 0,1 1-10,-1 3 1,5-3 180,-1 3-1523,6 3 1,-3-5 343,5 6 519,0-6 0,10 3 0,2-5 0</inkml:trace>
  <inkml:trace contextRef="#ctx0" brushRef="#br0">10359 6978 7935,'-17'-11'1744,"-1"4"-654,1-3 817,0 4 0,11-2-952,2 1 0,9 3 1027,7-4 0,9 2-1018,10-2 0,7-1 17,4 6 1,7-5-708,4 4 0,3-3-916,1 3 0,4 0 116,0 4 0,-29 2 1,1 0-548,28 2 1,-29 0-1,0 0-625,29 4 1,-1 2-34,-7 2 1731,-7-1 0,-2 2 0,-4-1 0,-3 0 0,-7-6 0,-5-3 0</inkml:trace>
  <inkml:trace contextRef="#ctx0" brushRef="#br0">10747 6042 7935,'-18'-12'0,"3"1"2390,2-1-738,2 6 1217,0-4-1117,4 9-23,2-4-1272,5 5 1,5 3-309,3 1 0,7 5 85,4-1 0,3 2-706,0 1 1,1 1 393,0-1 1,0 2-848,0 2 1,-4-2 468,0 2 1,-5-2-834,1-2 1,-2 2 383,-2 2 0,-4-2 451,-4 2 0,-8 1 305,-6 0 1,-7 4-42,-9-1 1,-2-3 473,-5 0 0,0-4-266,-1 0 0,5-1 867,0 1 1,9-5 616,2 1-604,5-6 1,9 3-366,5-5 0,10 0-172,9 0 1,4 0-502,4 0 0,3 0 159,8 0 1,-1-1-1261,5-3 1,-1 3 674,1-3 0,3 4 566,1 4 0,0 2 0,4 6 0</inkml:trace>
  <inkml:trace contextRef="#ctx0" brushRef="#br0">10427 7252 7945,'-11'7'1424,"-1"-4"1,1 2-47,0-1-406,-1 0-127,6-4 1,2 0 384,8 0 1,7-1-361,8-3 1,12 1-395,3-4 0,8-5-1056,0-3 1,6 0 316,1 4 1,5-1-1346,-5 1 0,1 3 312,-5 0 1,1 6-512,0-2 1,-7 3 798,-5 1 0,-6 1 483,-9 3 1,-7 4 524,-8 7 0,-8-3 0,-4 4 0,-7-4 0,-3 0 0</inkml:trace>
  <inkml:trace contextRef="#ctx0" brushRef="#br0">10724 7149 7945,'-11'-10'1941,"-1"8"-1114,6-13 1,-3 12 1824,5-5-1104,1 6 1214,3-3-2071,0 5 0,0 9-244,0 2 1,0 8-178,0 0 0,0 4-716,0 4 0,0 2 361,0 5 0,-6 0-901,-1 1 0,0 0-7,0 3 0,4-2-858,0 2 1,1-5-27,2-7 1,2 0 1024,1-11 1,4-5-117,4-6 968,1-3 0,4-6 0,2-1 0</inkml:trace>
  <inkml:trace contextRef="#ctx0" brushRef="#br0">10827 7298 7945,'0'-11'3146,"0"-1"-2475,-5 1 153,4 4 341,-4-3-700,5 4 2584,0-1-1414,5 2 875,-4 10-1088,9 7-899,-4 6 1,5 6-633,-4 2 1,2 9 142,-5 7 1,0-2-1514,-4 2 0,3-1 947,1 1 0,5-3-2922,-1-5 1,3-8 3453,4-4 0,3-11 0,5-1 0</inkml:trace>
  <inkml:trace contextRef="#ctx0" brushRef="#br0">11878 6944 7945,'-17'0'0,"-1"0"3853,-4 0-1252,4 0-726,1 0-1081,6 0 1,6 0-1146,5 0 131,5 0 1,10 0-2790,0 0 1599,11 0 1410,-7-5 0,14-2 0,-4-4 0</inkml:trace>
  <inkml:trace contextRef="#ctx0" brushRef="#br0">12483 7081 8637,'0'-17'1844,"-5"5"-2303,-1-5 148,-6 6 1,-1 4-15,-2 4 2643,3 1-1499,-10 2 0,0 7 86,-4 4 436,-6 6-827,8 6 0,-8 1 92,6 2-281,4-2 74,0 9 1,7-5 237,0 3-421,0 2-68,8-9 0,1 8 81,2-6 1,3 1-64,1-4 1,1-6 0,3-1 0,2-7 212,6-2-717,-1-4 319,1 2 1,0-8 90,4-4-1149,6-6 763,3-15 1,8-2-1610,-3-8 1288,3-3 1,-3-10-447,1-2 1,-6-4 792,-11 27 1,-1-1 0,-1-1-1,-1 0 46,-1-2 0,-1 0 1,-1 0-1,-1-1 58,-3 1 1,0 0-1,-1 0 1,-1-1-42,-2 1 1,0 0 0,0-25 62,0 6 1,3 6 361,1 5 0,5 4 120,-1 8 1,2 4 418,1 11 1,1 1 843,-1 10 0,-3 2-722,-1 6 0,-4 3 202,1 8 0,-3 10-503,-1 9 1,-5 10 597,-3 10 1,-6 3-829,-1 4 0,5-30 1,0 1-21,0 2 0,1 1 0,-2 1 0,0 0-138,0 0 0,-1 0 0,1 1 0,0-1-153,-1-2 0,1 0 1,2-2-1,1 0-856,-3 28 0,4-9 583,7-9 0,7-9-1631,4-14 1,11-7 828,8-9 0,3-3-242,2-3 0,0-6 358,3-10 1,-2-3 939,2-12 0,-1 5 0,1-9 0,2-1 0</inkml:trace>
  <inkml:trace contextRef="#ctx0" brushRef="#br0">12940 7092 7828,'-12'-11'1840,"1"5"2485,5 1-2383,1 5-1054,15 0 0,1 5 369,8 2-840,3 3 1,-4 6-753,4-1 1,0 0 240,-3-4 0,3 5-1042,-3-1 0,2 4 701,2-4 0,-1 5-805,-3 0 1,1 1 256,-5 2 1,0-4-123,-3 0 1,-2-1 62,-2 1-7,2-3 610,-9-4 0,3-7 439,-8-5 0,-2-5 0,-6-7 0</inkml:trace>
  <inkml:trace contextRef="#ctx0" brushRef="#br0">13203 7081 7828,'0'-11'0,"0"-1"0,0 1 2153,0-1-657,0 1-709,0 4 2256,0 2-1585,0 5-354,-6 5-679,0 2 0,-10 11-1132,-3 4 0,-3 8 506,-1 8 1,-5 1-596,-2 3 0,2 1 470,1-5 1,7 3 325,1-7 0,5 3 0,-3-8 0</inkml:trace>
  <inkml:trace contextRef="#ctx0" brushRef="#br0">14105 7058 7763,'-23'-18'0,"5"2"962,-3 9-776,8-3 1,-4 8-200,6-6 1046,0 6-727,-1-3 1,-4 5 2111,-3 0-1626,-3 5 1,-1 1 180,0 5 0,1 6-469,-1 2 1,0 6-184,0 2 0,5 3-118,3-3 0,2 4-177,2-5 1,5 2 42,2-1 1,2-8-347,2 0 0,6-5 147,1-3 0,5-4-219,3-4 1,6-6-548,6-5 0,5-9 364,-2-5 0,3-6-235,1-7 0,1-3 86,-1 0 0,-4-5 362,1 1 0,-2-7 175,2-5 0,-17 25 1,-2-2-59,-2-2 0,-1 1 1,1-2-1,-1 1 75,-3-2 1,0 1 0,0 0 0,0 0 121,-3-1 1,-2 1 0,3-22 138,-4 10 1,0 12-212,0 15 981,-5 3 0,2 9-442,-4 4 1,3 3 1034,-4 3 1,5 9-310,-5 7 1,-1 7-21,-6 5 0,1 8-540,-5 7 0,4 10-384,5-24 0,1 0 1,1 0-1,0 0-154,-1 0 1,-1 1 0,3-1-1,-1 0 17,-2 2 1,1 1 0,3-1 0,2 0-663,-2 1 1,0-1 0,3 23 366,-1-7 1,13-15-1826,6-12 1,7-5 232,4-7 0,3-6-244,6-5 0,-1-10 400,0-9 1,3-8 1623,-3-3 0,-2-2 0,-9-1 0,0-1 0,-1-3 0</inkml:trace>
  <inkml:trace contextRef="#ctx0" brushRef="#br0">14573 6830 7778,'-23'0'530,"-5"0"1,5 0 752,1 0 0,0 1-496,7 3 1163,0 2-1267,-2 11 0,4 2 48,-2 7 1718,2 3-1581,7 6 0,1 4 575,5 3-1030,0 2 0,6-2-285,6 0 1,-1-6 101,4-2 0,2-1 2,-2-6 0,0-2-28,-3-6 1,-1-4-116,1-7 0,-1 1 225,0-6-131,1 1 0,-1-10-333,1-5 0,-1-2-519,1-6 0,-1-5-1762,0-7 0,0-2 1213,-4-1 1,2-5-215,-5-3 0,4 2 724,-5 2 1,0 3 143,-7 1 0,-7 2 320,-8 5 0,-2 6 357,2 9 0,-2 6 631,2 2 0,-2 4-58,2 4 1,4 3 1564,7 9 1,0 1-861,4 6 1,0 0 424,4 0 1,5 0-952,3 0 0,-2 0-897,2-1 1,3-3-735,4 0 0,2-6-913,-2-1 1,3-2-300,5-7 0,3 5 264,1-4 1714,5-5 0,-3-6 0,5-4 0</inkml:trace>
  <inkml:trace contextRef="#ctx0" brushRef="#br0">15076 7332 7781,'-23'8'0,"0"-1"0,5-4 4580,2 2-1721,9 0-2187,2-4-571,10 4-225,2-5-2128,4-5 1023,0-1 755,6 0 1,-3-6 473,5 1 0,0-1 0,4-4 0</inkml:trace>
  <inkml:trace contextRef="#ctx0" brushRef="#br0">3917 9628 7854,'-16'-12'0,"-2"2"0,-5 3 3324,11 2-1061,1 5 642,11 0-2033,0 0 1,7 0 570,4 0-1018,1 5 0,10-4 212,1 3-1996,5-3 1010,6-1 0,-1 0 261,-2 0-2620,2 0 1915,-4 0 1,7 0 64,2 0 1,-4 0-624,0 0 1,-5 1 1350,-6 3 0,0 2 0,0 6 0</inkml:trace>
  <inkml:trace contextRef="#ctx0" brushRef="#br0">3895 9845 7854,'-27'-4'0,"0"0"4503,11 0-3004,6 9 1,10-2-56,0 5 700,5-1-1382,6 0 1,8 3 38,8-3-1403,2 3 533,10-3 1,4 2-3506,3-5 2442,2-1 1,-7-3-851,5 0 1982,4-5 0,-3-1 0,4-6 0</inkml:trace>
  <inkml:trace contextRef="#ctx0" brushRef="#br0">5196 9239 7875,'-16'-34'1747,"-2"5"-767,-5 6-580,1 12 0,0 2 664,3 5-552,-3 0-150,10 4 990,-10 5-823,9 7 1,-3 6 156,4 4 9,6 11-355,1-2 1,5 15 100,0-1-1353,0 6 1119,5 11 1,-2-28 0,0 1-150,3 2 1,0 2 0,0 2 0,-1 2-32,1 0 0,0 1 1,-2 3-1,-1 0-189,2 0 0,-2 1 94,-2 5 1,1 0-40,1-6 1,-1-1 0,-4 3-1,-1-1-155,-1-6 1,0 0 0,-1-2 0,-2 0 111,0-2 1,-1 0-443,3-1 0,-2-1 84,-15 18 1,4-6-208,-5-18-221,1-2 593,-1-5 1,1-6-1447,3-6 892,-2-5 271,3-11 0,-1-10 626,0-8 0,5-2 0,-3 2 0</inkml:trace>
  <inkml:trace contextRef="#ctx0" brushRef="#br0">5276 9068 7898,'-34'-5'755,"5"-1"0,2-1 2830,8 4-2050,8 1 0,12-3-317,11-2-840,4 2 0,12-6 112,2 4 1,5-2-35,3 1-676,2-2 95,6 4 1,0-2 340,-1 1-2589,1 4 1926,5-7 1,-4 9-2217,2-3 1054,-7 3 993,-2 1 1,-11 1-1655,-3 3 1593,-12 2 0,0 2-421,-10-1 821,0 1 0,-10 3 506,-6 1-229,1-6 0,-16 4 0,3-4 0,-10 6 0</inkml:trace>
  <inkml:trace contextRef="#ctx0" brushRef="#br0">5459 9034 7898,'-11'-6'897,"-1"-5"-660,1 4 122,5 2 624,0 0 94,6 5 1,2 0 390,2 0-776,2 0-183,5 5-61,-4 1-286,3 5 1,-8 6 161,6 2-1118,-5-2 667,2 9 0,-5-7 73,0 8-1136,0 2 856,0 0 0,0 5-56,0 1 0,-4-2-327,0-3 0,0-3-1373,4-8 1393,0 2 0,1-13-30,3 0 0,3-6 727,4-2 0,-5-10 0,10-8 0,-4-11 0</inkml:trace>
  <inkml:trace contextRef="#ctx0" brushRef="#br0">5596 9114 7898,'0'-15'-212,"0"-1"212,-5-4 0,3 7 1847,-6-2-729,5 2 461,-7 2 1,8 5-760,-6 2 0,6 8 199,-2 3 1,3 10-459,1 6 1,0 5-949,0 6 1,1 4-134,3 0 0,3 4-1056,8-4 1421,-2 5 0,14-2 0,-3 4 0</inkml:trace>
  <inkml:trace contextRef="#ctx0" brushRef="#br0">5334 10530 7898,'-18'-23'332,"-4"0"1,10 6 398,-4 1 0,4 5-435,0 3 1327,1-2-1022,-6 9 1,5-3 842,-4 8-1004,4 2 0,0 7 354,1 2-498,-1 8 1,1 4 62,0 7 0,-1-1 33,1 9 0,3 0 3,0 3-457,6 1 472,-3 0 1,5-2 179,0-2-268,0-8 15,5-6 0,5-10-39,5-3-136,6-7 1,-7-3-225,5-5 79,-5-5 0,7-7 1213,-2-7-1433,3-2 208,1-7 0,-2-1 139,-2-6-1844,3 1 1291,-10 0 1,8-3-313,-9 3-956,3-3 997,-13 13 0,4-4-263,-5 5 634,-10 5 1,1 3 266,-10 8 1,-4 0-69,-3 3 1,-1 3 440,4-3 0,2 3-274,2 1 1,2 4 295,6 0 0,1 1-130,2-1 0,3-2 696,5 6 0,0-5 26,0 5 311,0 0-520,5 3-638,-4 1 1,9 3-305,-2 0 0,-2 5 268,2-1-2404,-1 3 1632,5-4 1,1 2 86,2-5-2862,-2 0 2306,8 2 0,-2-8-1036,8 2 1256,-3-7 372,4 1 587,0-5 0,-4-10 0,4-3 0</inkml:trace>
  <inkml:trace contextRef="#ctx0" brushRef="#br0">5688 10564 7898,'-17'0'0,"1"0"0,-3 0 2884,2 0-1875,6 0 0,3 0 10,0 0 1383,6 0-710,-3 0-821,5 0-1194,10 0 300,-2 0 0,17-1 126,-2-3-2834,7 3 1985,-1-9 1,6 5-1449,-1-3 1282,0-2 258,-5 9 654,-1-4 0,0 0 0,1-2 0</inkml:trace>
  <inkml:trace contextRef="#ctx0" brushRef="#br0">5710 10736 7898,'-27'0'0,"2"1"592,-1 3 1,7-3 2262,3 3-1938,9-3-705,7-1-50,6 0 1,12 0-2083,5 0 987,0 0 589,10-5 344,1 4 0,1-9 0,5 3 0</inkml:trace>
  <inkml:trace contextRef="#ctx0" brushRef="#br0">6179 10370 7898,'-18'0'732,"-4"0"1,10 5 2358,-4 3-2197,4 2-338,5 6 1919,-3 2-1607,9 10 0,-4 1-52,5 6 0,4 4 54,0 3 1,4-2-239,0 2 1,2-9 221,2 2 0,-1-10-337,0-2-301,1-5 1,4-12-504,-3-1 287,9-10 1,-5-8 198,6-10-1989,0-5 1194,0-11 1,0-1 272,0-6-4130,-6-5 3213,0 4 0,-11 0-935,-2 5 670,-3 5 1093,-11-2 1,-4 7-1373,-12 6 1303,-4 9 1,-10 12 412,-6 5 1,0 5-80,-3 3-69,7 7 2080,8-2-1583,11 8 1,8-8 303,7 2-1326,8-2 650,6-2 0,12 0-1734,5-4 876,5 3 406,6-8 543,0 3 0,-1-5 0,0 0 0,2 0 0,1 0 0</inkml:trace>
  <inkml:trace contextRef="#ctx0" brushRef="#br0">6910 9833 7898,'-12'-6'0,"-4"-4"0,3 9 4500,-2-3-1532,7 3-1381,3 1-1639,5 0 0,5 0 4,3 0-3929,2 0 3977,1 0 0,6 5 0,1 1 0</inkml:trace>
  <inkml:trace contextRef="#ctx0" brushRef="#br0">7492 9879 7898,'-28'-11'1577,"4"-1"2419,-3 1-2705,8 4-520,8 2 1,7 2 210,8-1 0,12-5-263,11 1 1184,5-2-1384,12-1 1,1-1 226,12 1-2499,-3-1 1786,-18 9 1,1 0-1,-3-2 1,0 0-1513,4 1 0,0 0 787,2-1 1,-1 0 522,-1 2 0,-1 0 0,0 0 0,1 1-2156,-2 1 1,0 2 652,0-1 0,-2 0 294,19 0-995,-3 0 2373,-26 0 0,4 0 0,-13 0 0,-2 0 0</inkml:trace>
  <inkml:trace contextRef="#ctx0" brushRef="#br0">7778 9057 7898,'-22'-22'4163,"3"3"-1373,8 8-1919,6 6 0,10 5-464,2 0 0,5 0 32,3 0 0,3 3-85,4 1 0,1 1-982,0-1 1,0-3 464,0 3 0,0 1-816,0-1 0,2 5 431,-2-1 0,1-2-147,-9 2 1,-1-1-148,-6 5 0,-3 3 179,-5 0 697,-5 5 0,-7-3 177,-7 2 0,-7 2-268,-5-2 1816,-2 3-1224,-1-4 0,0 0-44,-1-3 1857,6-8-1529,1 9 1,5-11 606,1 2-802,9-2 34,-2-5-402,13 0-39,-3 0-1,15 0-1879,3 0 1251,15 6 1,1-5 293,5 3-3116,6-3 2141,0-1 0,6 1-113,0 3-3033,5-3 4239,-5 9 0,9-5 0,-5 6 0,0-3 0,5 1 0,3-1 0</inkml:trace>
  <inkml:trace contextRef="#ctx0" brushRef="#br0">7618 10153 7898,'-35'0'0,"6"5"3156,6-4-1284,12 5-1249,6-6 539,15 0-763,-2 0 1,18-4 47,1 0 0,6-5 213,5 1 1,-1 0 14,5 0-3179,5-2 2095,0 3 0,0-3-2225,-6 3 1791,-4-3 1,8 8-685,-3-2 0,-4 2 778,-4-2 1,-5 3 146,-6-3 0,-5 3 602,-3 1 0,-1 4 0,1-1 0,3 1 0</inkml:trace>
  <inkml:trace contextRef="#ctx0" brushRef="#br0">7938 10073 7898,'-7'0'2307,"1"0"-117,2 0-758,3 0-20,-9 0 0,7 0-713,-5 0 1,5 5-501,-5 3 1,4 3 30,-3 5 0,4 1-1001,-1 6 1,-1 1 556,1 3 0,-1 2-797,1 5 1,2 1 218,-6-1 0,2-1-42,-2-3 0,3 2-608,5-5 1,0-6 47,0-5 350,0-9 1044,0-7 0,5-6 0,2-6 0</inkml:trace>
  <inkml:trace contextRef="#ctx0" brushRef="#br0">7983 10176 7898,'0'-18'1377,"0"2"-757,0 4 2536,0 1-2305,5-1 0,-2 6 1179,4 2 0,-4 12-964,1 3 0,1 12-482,-1 0 0,-1 9-746,-3 2 0,2 2 162,2 5 1,-3-4-1246,3 1 1,-3 2 413,-1-2 758,5-5-4273,1-5 2147,6-11 2199,4-5 0,7-7 0,6-5 0</inkml:trace>
  <inkml:trace contextRef="#ctx0" brushRef="#br0">8954 9594 7898,'-23'0'4915,"0"0"0,2 1-2226,2 3-884,2 2-1163,11 5 0,-3 1-367,5-1 1,-3 1-378,3-1 1,1 4 320,7 1-3165,2-1 1582,11-9 1364,1-1 0,10-5 0,1 0 0</inkml:trace>
  <inkml:trace contextRef="#ctx0" brushRef="#br0">9673 9719 7898,'-27'-16'0,"6"7"0,-2-3 3441,13 9-1613,0-3-1135,10 6 1,3 0 1518,4 0-1523,6 0 0,10 2-215,0 2 0,5 2-198,2 5 0,4-3-959,4 0 0,3-5 288,5 5 18,4-5 0,2 2-158,6-5 0,-1 0-966,0 0-2195,-5 0 2307,-1 0 1,-12 0-1190,-5 0 2578,-10 0 0,-6 0 0,-3 0 0,3 0 0</inkml:trace>
  <inkml:trace contextRef="#ctx0" brushRef="#br0">9811 10016 7887,'-41'6'1253,"3"5"277,7-4 1,6 0-636,10 0 431,5-4-818,10 2 1,1-5 146,3 0-625,-3 5 131,14-4 1,-7 5-149,7-2 0,3-1-226,1 4 1,2 0-93,2 0 269,0 4 0,0-5-332,0 5 1,-2 1 169,-2-1 1,-1 1 220,-3-1 0,-6 0-193,3 1 0,-9-1 876,1 1 0,-4 0-107,-4 4 0,-7-4 686,-8 4-969,-8 1 0,-2-4 316,-5 2-369,0-2 0,-4-2 478,0 1-443,-1-1 1,14-1 115,2-2-340,8 2 30,4-9 1,7 4 245,8-5-1205,7 0 673,7 0 0,15-6-1301,5-5 742,5-6 221,8-11 0,-3 3-2705,5-6 165,-5 6 2144,3-8 0,-4 4-156,3-5 1,-10 4 1071,-2 4 0,-3-2 0,-9 1 0,0 2 0,-2 1 0</inkml:trace>
  <inkml:trace contextRef="#ctx0" brushRef="#br0">9753 9331 7887,'-17'10'2156,"-5"-2"-1159,9 8-567,2-4 1,11-6 941,8-2-883,7-3 0,3-1 108,4 0 1,3-6 83,1-6 1,0-1-293,4-6 0,0 0-137,5-3 0,-1-5-378,0 0 1,2-8 176,2 0 1,-4-5-899,0 2 0,-1-5 445,-6 1 0,-4-6-160,-4-2 0,-9 6 83,1 6 0,-8 8-274,-3 8 1,-5 4 631,-6 6 0,-2 6 24,-2 2 0,-2 4 588,-2 4 1,-3 2-335,3 6 1,2 4 1251,-2 3 1,5 3-160,-2 1 1,4 1-243,0 3 0,2 2-283,3 5 0,-2 4 257,5 0 0,0 5-638,4-1 1,0-1-130,0 1 1,5-6-964,3 2 0,7-3 537,4-5 1,-2-3-1886,-2-8 0,1 0 79,0-8 1,-1 3-373,-4-6 0,4-3 2389,1-1 0,-1 2 0,-4 0 0</inkml:trace>
  <inkml:trace contextRef="#ctx0" brushRef="#br0">10941 9651 7887,'0'-7'0,"4"-3"0,0 3 810,0-4-116,-4 0 386,5 0 1,-4-1-466,3 1 1,-8 3 995,-4 0-1121,-2 6 0,-1-3-393,-1 5 0,-3-4-175,0 0 0,0 0-217,3 4 0,1 4-6,-1 0 315,1 5 0,0-3-346,-1 6 0,5-1 60,-1 1 0,4-1 320,-4 0 1,5 1-197,-5-1 1,4 2 613,-3 2 1,0 2-150,0 2 0,-3 1-12,2-5 0,-2 4 204,-2-4-290,-4 6 1,3-5-19,-2 3 1,2-2 102,2-6 0,1 1 10,2-1-389,-2-5 203,9 5 1,-3-10 121,8 3-672,2-3 330,10-1 1,4-5-452,6-3 401,-2-2 0,9 0-14,-2 2 35,-3-2 87,0 9 46,-6-4 2,1 5-39,-5 0 0,0 0-86,-3 0 233,-7 5-60,2-4 1,-6 9 19,-1-2 1,0 2 180,-7 1 0,-2 1-8,-6-1-168,-4 1-9,3 4 1,-8-3-352,2 2 142,-8-2-296,3 3-178,-4-3 406,5 4 0,1-2-104,3 0-95,3 0-39,5-8-4,4 3-1558,2-9 1280,5 4 0,10-10-501,5-3 745,6-2 0,5-6-235,1-3-265,5-8-320,-3 3 912,0-4 383,4 5 0,-9 0 0,4 2-349,-5 2 349,0-3 0,-10 9 0,1-3 218,-11 5 56,1-1 2549,-4 6-1504,-5-4 1,3 8 546,-6-1 1,4 1-12,-4 2-1351,6 0 912,-3 0-290,5 0-503,0 5-919,0-3 266,0 8 0,4-8 279,-1 6-1964,6 0 1273,-7 3 1,7 0-1166,-6 1 978,6-6-1596,-8 4-1344,10-3 2889,-5 4 1,2-5-704,-1-2 1383,1-3 0,3-6 0,1-1 0</inkml:trace>
  <inkml:trace contextRef="#ctx0" brushRef="#br0">11147 9468 7887,'-12'-18'0,"1"3"0,0 7 2307,-1-2-622,6 9-839,1-4-235,5 5 9,0 0-730,5 0 0,2 5-578,9 2 0,1 4-2710,6 0 3398,0 0 0,0 1 0,0-1 0</inkml:trace>
  <inkml:trace contextRef="#ctx0" brushRef="#br0">11329 9628 7866,'-11'0'2311,"0"0"-1483,-1 0 1,5 0 42,-1 0 983,5 0-508,-2 0-519,5 0 1,0 5-876,0 2 0,2 0 72,1 0 0,-1 1-121,2 3 1,1 1 140,-2-1 1,1 5-333,-4-1 0,0 5 109,0-1 1,-1 1-127,-3-1 0,2 2 152,-6-6 0,2 4 305,-2-4 1,-2 3-30,2-7 253,3 3-558,0-12 1,5 1 77,0-6 1,3-9-89,4-7 1,2-2 41,10-2 1,-1 0-302,1 0 1,1 2 221,-4 1 0,0 0 186,-1 5 1,-2-4 839,2 4 0,-2 1-442,-2 6 1,-1-2 762,-2 2 1,2 2-480,-2-2 0,2 6 408,1-2 0,-3 3 116,0 1-810,-1-5 0,3 5-282,-2 0 1,-3 6-151,-5 9 0,0 3-1481,0 5 0,0 1 947,0 3 0,0-2-2865,0 5 1,0-4 3477,0 1 0,5-3 0,1-2 0</inkml:trace>
  <inkml:trace contextRef="#ctx0" brushRef="#br0">12197 9411 7919,'0'-33'0,"0"2"1449,-5 3-901,4 11 1,-8-4 1040,5 6-1096,-4 0 0,1 9 542,-4 2 1,-4 2-466,-1 2 1,-4 11 1,1 4 0,-1 5-188,1 3 0,-3 6 204,3 5 1,-4 7-179,-3 9 0,3-2-24,0 5 1,1 0 232,7 4 0,1-3 107,7-1 0,3-11-331,8-4 0,7-9-123,8-10 1,9-6-278,6-5 34,0-6 0,6-7 209,-6-10-1305,5-11 1118,-3-3 0,3-10 183,-5-3-1756,-4 3 987,-2-6 0,-7 5-2416,-2-6 1981,-2 0 1,-12 4-286,-5 1 0,-7 4 623,-8-1 0,-8 7 486,-7 5 1,-4 8-35,-4 6 1,2 6 752,-2 6 0,4 6-164,3 6 0,8 0 76,8 7 0,4-1 158,3 1 0,-1 7 755,5-3 1,1 2 278,3-2 0,5 3-1078,2 1 1,5 0-1577,3-4 0,3-2 639,5-2 1,3-1-1952,1-3 1,5-3 517,-2-1 0,3-5-1249,1-6 3020,1 0 0,-1-5 0,0-1 0</inkml:trace>
  <inkml:trace contextRef="#ctx0" brushRef="#br0">12723 9571 7945,'-23'0'0,"5"1"4504,3 3-2086,2-3-1126,7 9-887,1-9-239,5 5 0,1-3 166,3 1-2471,-3 0 1152,14-4 987,-7 0 0,14 0 0,-5 0 0</inkml:trace>
  <inkml:trace contextRef="#ctx0" brushRef="#br0">13591 9833 7907,'0'-34'304,"5"4"38,3-1 0,2 6-1231,1-2 479,1 3 0,-6 5 1053,-2 0 888,-3 10 1,-10-1-593,-2 10 1,-8 6-428,0 6 1,-3 4 182,-1 7 0,2 1-254,2 3 1,-3 3-36,3 8 1,1-2-167,-1 2 0,6 1-31,2-1 1,1 0-83,6-3 0,0-6-170,4-2 1,3-8-79,4-4 0,6-8 136,10-3 1,1-10-317,3-9 0,2-6 162,5-13 0,2-3-602,2-8 1,-7-2 416,4-3 1,-9-3 159,-12 23 0,-1-1 1,-1-1-1,0-1-11,0-3 0,-1 0 0,-2 1 1,0-1-264,-1-2 0,-1 0 0,-3 0 1,0 1 358,-2-1 1,-1 0-1,2 2 1,-1 2-66,0 1 1,0 1 0,3-16 1075,-1 6-651,-3 10 821,5 20 1,-6 3-513,0 13 1,0 3 1050,0 8 0,0 10-789,0 9 1,-6 10-203,-1 9 0,-3 5-175,-2 3 1,5-28 0,-1 1-272,0 2 0,1 0 0,-1-1 0,1-1 28,1-2 1,0 0 0,-5 28 11,-1 1 1,6-4-686,2-4 0,3-11 315,1-8-543,5-12-121,1 0 0,7-12 21,2-3-1853,-2-2 1069,3-10 668,-4 4 54,-1-14 298,1 7 1,3-10 110,0 3-2028,0 3 1576,-3-10 0,-1 9-37,1-2-673,-6 7 1584,-1-2 0,0 9 0,1-4 0</inkml:trace>
  <inkml:trace contextRef="#ctx0" brushRef="#br0">14367 9514 7958,'-10'-7'2160,"-2"2"1,-6 1-704,3 1 0,-2 0-742,2 7 1,-2 3 68,2 9 0,1 3 10,-5 7-369,-5 9 662,0 5-328,1 6 1,3 6 48,5 5-528,-1 0-169,10-23 0,1-1 1,-1 19-42,2-2-110,3-8-60,6-8 32,1-10 104,10 3 1,-2-16 210,5 1-476,-5-6 235,8-6 0,-4-5-21,5-3-201,-1-7 552,1-3 1,0-10-687,0-2 1,0-1-296,0-3 0,-6 1-1743,-1-9 557,-4 0 1053,0-3-839,-6 4 978,-1-8 0,-7 13-30,-6-2 627,-5 8-153,-20 12 0,-2 3-138,-11 7 2171,5 13-1362,-3 3 1,10 15 820,0-1-970,4 6 0,14 3-83,4-1 2886,6-4-1457,6 2-650,10-6-1220,3 1 206,15-5 1,6-7 219,8-7-4054,2-3 3125,7-1 0,0-1 700,2-3 0,-2-1 0,-5-5 0,-1-1 0,1-3 0</inkml:trace>
  <inkml:trace contextRef="#ctx0" brushRef="#br0">7629 9514 7935,'-34'0'1326,"5"0"1819,1 0-2357,15-5 0,9-6 133,16-4 1,11-6-225,11-2-345,10-5-518,-18 9 0,0-2 0,5 1 0,2-1 25,0-4 1,2 0-181,4 2 0,1-1 0,6-4 0,3-1-750,6 0 1,0 1 0,0-1 0,1 1 1070,-16 8 0,1-1 0,0 1 0,0 0 0,1 0 0,-1 0 0,0 0 0,-1 0 0</inkml:trace>
  <inkml:trace contextRef="#ctx0" brushRef="#br0">9411 10599 7935,'-27'0'0,"0"0"2423,6-6-1569,4 5 0,7-9 27,3 2 1410,7-2-1496,6-11 0,17 0 39,7-9 432,8-6-1247,-11 16 1,2 0 0,3-5 0,1-1 355,6-1 0,2 1-2458,-2-2 1,2 0 1858,6-1 1,1 1-1,2-1 1,2-1-904,4 0 0,2 0 1127,-16 8 0,0 1 0,1 0 0,-2 0 0,-1-1 0,2 0 0,2 1 0,0-1 0</inkml:trace>
  <inkml:trace contextRef="#ctx0" brushRef="#br0">3963 12243 7935,'-16'-11'3419,"2"-1"-1881,-5 1 1154,5 5-1808,2 0 1,8 6 21,8 0-971,8 0 103,5-5 0,7 3-1351,3-6 961,2 1 1,7-4 246,2 4-1932,3-3 158,-1 3 1331,5 1-2875,-5 1 3423,1 0 0,3 4 0,-3-4 0</inkml:trace>
  <inkml:trace contextRef="#ctx0" brushRef="#br0">4157 12403 7935,'-23'-6'6171,"6"-4"-4976,5 8-449,7-3-405,10 5 1,7-1-1508,7-3 580,2 3 512,7-4 1,3 5-3773,7 0 3846,-3-5 0,5 3 0,-6-3 0</inkml:trace>
  <inkml:trace contextRef="#ctx0" brushRef="#br0">4968 12472 7935,'-16'0'0,"-1"0"0,-2 0 4060,4 0-2695,7 5 0,4-3-20,8 6 859,3-6-1419,9 9 1,7-10 40,7 3 102,8-3-514,3-1 1,10 0-219,2 0-1474,-2-5 1201,5 4 0,0-13-2141,4 2 1798,-27 5 1,0 0 110,31-4-4214,-1-1 2983,-1-4 0,-6 3 1540,-2-2 0,-7 5 0,-6 1 0,3 0 0,0 1 0</inkml:trace>
  <inkml:trace contextRef="#ctx0" brushRef="#br0">5231 12209 7935,'-12'0'0,"1"0"0,-1 1 2368,1 3-1614,5-3 0,1 3-224,5-8 0,6-2-36,5-6 0,6-4-147,6-3 0,3-6-227,1-2 1,5-5 126,-2 2 1,3-7-300,1-1 1,-3-1-351,-1 0 1,-4 4-539,0-3 792,-1-3 0,-12 7-743,-1 0 578,-8 5 1,1 11 60,-5 3 0,-5 6 54,-3 1 1,-2 6 677,-1-2 0,-1 2-301,1 2 1,-1 0 1403,1 0-683,-1 0-144,1 0 0,5 2-186,2 2 1,-1-2 25,1 6 1,0 1 56,4 6 1,-1 3-244,-3 4 0,2 6-336,-6 3 0,4 7 94,-3 4 0,-1 2-462,-4 2 0,1 5 123,0 2 0,4-1-1616,3 1 1211,3-5 0,9-3-1667,7-11 1213,8-5-326,16-11 1356,7-7 0,7-5 0,8-6 0,3 0 0</inkml:trace>
  <inkml:trace contextRef="#ctx0" brushRef="#br0">5151 12814 7935,'-34'-4'3731,"-1"1"-1207,11-1-92,3 4-931,14 0 1,9-1-1251,9-3 0,11 1-31,8-4 0,8-2-1284,4-7 605,7 4 1,-2-5 426,3 6-2408,-3-1 2150,4 1 0,-3 0-3320,5-1 1792,-5 6 929,3 1 1,-10 5-1797,-3 0 1678,-13 5 1007,2 1 0,-13 7 0,5 2 0,0 3 0</inkml:trace>
  <inkml:trace contextRef="#ctx0" brushRef="#br0">5459 12723 7935,'-16'-7'0,"3"-3"700,-9 4-436,10 0 0,-5-3 353,6 5 0,-1-4 444,1 5 0,0-1 297,-1 4-447,6 0-87,1 5 1,5 5-53,0 5-331,0 5-48,0-2-228,0 5 0,0 4 165,0-1-1217,0 6 720,0-3 0,1 3 247,3 2-1293,-3-7 850,9 11 1,-7-13-925,4 6 768,-4-6 1,7 2-2141,-2-8 1484,2-3 689,1-9-1111,6-2 1022,-5-10 1,4-5 574,-9-6 0,3-9 0,-3 6 0,-1-14 0,-1 4 0</inkml:trace>
  <inkml:trace contextRef="#ctx0" brushRef="#br0">5471 12780 7935,'6'-15'0,"-2"-1"223,-3 1 1,0 4 1030,3-1 256,-3-4-372,10 3 1,-9 2 2247,6 7-1767,-6 3-700,3 6 1437,0 1-1524,-3 11 1,3 5 86,-5 9-549,0 2-131,5 1 1,-4 6 91,3 1-2063,-3 4 1568,-1-5 0,4 5 209,0-3-2897,5-8 2056,2 4 1,7-19-5830,5 0 6625,5-5 0,1-13 0,5-2 0</inkml:trace>
  <inkml:trace contextRef="#ctx0" brushRef="#br0">6327 12426 7935,'-6'0'3769,"-4"0"-1255,3 0 242,1 0-1182,-4 0-1543,9 0 1,-5 1-1562,6 3 1285,0-3-1719,0 4 1964,0 0 0,0 2 0,0 4 0</inkml:trace>
  <inkml:trace contextRef="#ctx0" brushRef="#br0">7264 12106 7935,'-16'-19'0,"1"0"1795,-5 10-1138,2-6 1,-6 15 66,-3 0 614,-2 5-1000,-10 17 0,2-1 1514,-5 13-2125,5-2 840,-2 13 607,5-5-728,5 6 1,6 0-676,8-1 301,7 1 107,3 0 0,15-1 178,5 1-1636,6-5 975,6-7 0,-1-2-394,4-6-2326,6 1 2051,4-9 1,2-7-3076,0-7 2175,0-3 1210,-1-1 663,3 0 0,-6-4 0,3-2 0,-3-4 0,0-4 0</inkml:trace>
  <inkml:trace contextRef="#ctx0" brushRef="#br0">7389 12414 7935,'-1'-6'0,"-3"2"0,-1 2 3420,-2-2-961,1 3-764,1-4 958,4 5-1041,-4 0-1240,5 0-315,5 5 163,1-4-2473,11 4 1673,1 0 0,5-4 291,-1 3-3967,6-3 1756,2-6 2500,4 4 0,5-14 0,2 2 0</inkml:trace>
  <inkml:trace contextRef="#ctx0" brushRef="#br0">8154 12323 7935,'-20'-4'-1906,"-3"0"2433,3 1 0,-2 3 1074,3 0 1,2 1-637,-2 3-88,5 2-507,-8 6 1,9 0 742,-2 3-488,8-2-229,-4 9 96,10-5-327,-4 1 0,5 4 165,0-3-694,5 2 329,2 2 0,5-4-51,3 0 1,-1-5-126,5 2 0,-1-4-33,1 0 32,3-1 130,-10-5 0,9 3-245,-6-5 139,5 0 1,-7-4-172,2 0 218,3 0 0,-5-5 24,2-3-568,3-2 401,-6-6 0,5 2-6,-6-5-214,1 5 227,-1-8 1,-3 9 39,-1-2 177,1-3-109,-2 6 1,-1-5 30,-5 6 34,5-1-107,-3 1 541,3 5-243,-5-5-108,0 10 1119,0-4-399,0 5-359,-5 0 1251,3 5-991,-3 1 1,7 5 98,1-4 1113,-1 3-1150,8-3 1,-8 4 1240,6 1-1023,5-6-458,-1 4 0,5-5 29,-6 3 0,2 1 27,2-6-262,-2 1-51,9-4 0,-10 0 165,3 0-1141,-2-5 681,-1-1 1,-1-7 73,0-2-1786,-4-3 1253,-2 0 1,-5-3-2340,0 2 1545,-5-3 582,-2-1-806,-4 1 1008,-6-1 1,0 5-134,-6 3 153,0 2 279,0 7 0,5 1-120,3 5 47,2 0 103,7 5 1,-3 2-247,5 9-58,6-4 276,4 5 0,11-2-613,2 0 472,7 0 439,3-3-376,6-6 376,-6 4 0,6-5 0,-2 3 0,3-4 0,2-3 0</inkml:trace>
  <inkml:trace contextRef="#ctx0" brushRef="#br0">8840 12289 7935,'-2'-13'310,"-1"-2"0,-2 2 483,-3-2 1,-1 1-324,5-1 1,-3 2-46,3-2 0,-4 2 131,4 2-109,1-1-117,3 1-404,0 0 64,0-1 1,0 6-1231,0 1 630,0 5 584,0-5-714,0 3 275,0-3 1,0 14 569,0 3 1,0 2-167,0-3 1,0 0 247,0 1 0,0 0 1550,0 4-857,-5-4-268,3 5 1867,-8-1-1595,4-3 1,-9 9-133,-1-3 0,0-2-2,1 2 1,2-5-67,-2 2-277,2-4-242,2 5 1,0-8-60,4 2-109,2-2 181,5-3 1,1-1-535,3-5 219,7 0 179,7 0-844,10 0 578,-4 0 0,8 0-6,-6 0-10,1 0 64,-4 0 0,-2 0 12,-1 0 63,1 0 43,-8 0 1,2 6-361,-7 1 193,2-2 96,-9 5 1,4-3-19,-5 4 92,0 1-20,-5-1-490,4 0 291,-14 1 0,6-1-57,-10 1-922,0-1 762,-4 1 1,0-1-117,0 0-1369,0 1 1279,-5-1 1,5 1-2070,1-1 2766,-1 0 0,10 1 0,-3-1 0</inkml:trace>
  <inkml:trace contextRef="#ctx0" brushRef="#br0">9354 12026 7935,'0'-11'907,"-5"-1"-794,3 1 0,-8-1 1329,3 1-919,2 5 1,-6 1 443,4 5 111,-3 0-457,-2 0-200,1 0 723,-1 10-690,1-3 0,-1 19 278,1-3 305,0 7-617,-1-1 1,2 7 597,2 2-505,-2 2-211,9 1 0,-8 7 1123,5-2-1584,1-3 634,3 2 604,0-10-618,0 4 0,6-6 191,5-2-637,1-8 47,9-12 0,-3-6 324,5-5-1105,5-5 590,-4-1 1,5-16-564,-2-4 588,-3-6 0,3-4-605,-8-2 1,0-1-903,-8-3 1,2-1-38,-9 5 0,-1 0 848,-3 3 1,-6 6-303,-5 3 0,-7 7 945,-9 3 0,2 5-483,-6 3 1,2 3 506,-1 5 0,2 2 421,5 1 1,4 4-144,0 4 1,9 1 94,-2-1 1,8 0 1089,1 1 0,6-1-570,5 1 1,6 3 562,1 0 0,6-3-615,-2-5 0,3 1-1215,5 3 0,-7 1-242,3-1 0,-2-3-488,1-1 1,0-3 125,-3 4 1,1-2-2432,-4 2 2487,-1-3-554,-4 0 1609,1-4 0,-1 4 0,0-5 0</inkml:trace>
  <inkml:trace contextRef="#ctx0" brushRef="#br0">9753 11866 7935,'-11'0'7108,"0"5"-6254,4 2 0,2 5 2685,5 4-1852,0 1-733,5 11 952,-3 1-1232,8 11 1,-5 0 63,2 6-1526,3 0 966,-8-1 1,4 2 179,-2 3-2040,-3-3 1252,4 4 1,-10-9-4447,-2-1 3357,-4-9 1,-4 4 1518,0-14 0,-5 4 0,1-10 0,-3-2 0,-1-4 0</inkml:trace>
  <inkml:trace contextRef="#ctx0" brushRef="#br0">10313 11489 7935,'-4'-11'0,"-1"0"2021,-1-1-566,3 1 1355,-2 4-1430,0 2 284,4 5 0,-4 10-791,5 6 1,1 12 280,3 10 1,-3 7-749,3 12 0,-4-23 0,0 0-531,-2 1 1,0 2 0,-1 6 0,0 0 30,-3 3 0,0 0 0,1 2 0,-1 1-478,0-1 0,1 0 1,-1-3-1,0 0 299,0-3 0,1-1 1,1-3-1,1-2 157,1-3 1,1-1-202,4 15-3148,4-14 2243,4-16 0,4-5-161,1-8-1973,4-3 3532,-7-6 0,3-12 1,-5-7-1</inkml:trace>
  <inkml:trace contextRef="#ctx0" brushRef="#br0">10587 11192 7935,'-29'0'0,"2"0"2115,3 0-1358,1 0 0,2 0 963,2 0 410,2 0 344,11 0-1684,6 0 0,8 0-34,7 0-514,8 0 0,6-1 88,5-3-1251,0-2 757,6 0 0,-1-4 209,3 2-1954,2 3 1408,-3-5 1,-1 7 166,-1-4-3133,1 4 2536,1-2 1,-2 1-629,-5 0 698,-4 1 358,-8 8-758,1-4 771,-5 9 0,-7-7-230,-7 4 294,-2 1 1214,-13-2-788,4 4 0,-20-3 0,3 4 0</inkml:trace>
  <inkml:trace contextRef="#ctx0" brushRef="#br0">10770 11181 7935,'-18'-5'224,"3"-3"1,2 2 251,2-2 0,4 5-196,4-5 1454,1 5-458,2-2 2397,0 5-2075,0 5-1080,0 2 0,2 5 167,1 4-425,-1-4 1,7 10 69,-6-3-266,1 3 51,-4 0 0,4 5 215,0 0-730,0-1 371,-4-3 1,0 0 180,0 0-1333,0 5 827,0-9 1,0 6-2590,0-10 1327,0 1-783,0-5 769,0-5 0,1-1 674,3-5-178,-3-5 595,4-1 539,-5-5 0,5-6 0,1-1 0</inkml:trace>
  <inkml:trace contextRef="#ctx0" brushRef="#br0">10804 11227 7935,'6'-16'0,"-2"1"2628,-2 0-827,-2 4-883,5-1 668,-4 1-374,4 4-513,0 2 2382,-4 5-2022,4 5 0,-5 3-39,0 7-703,0 3 0,0 6-684,0 3 0,4 2 194,0 5 141,5 6-3723,-3-5 2777,11 4 1,-3-6-100,5-2 1,4-4 1076,3-8 0,6-3 0,-3-5 0</inkml:trace>
  <inkml:trace contextRef="#ctx0" brushRef="#br0">10656 12631 7935,'-12'-7'709,"1"-1"1,-1 1-200,1-5-116,0 6 114,-1-4-55,1 8 16,4-3-110,2 5-166,0 5 0,4 2 42,-3 4-15,3 6-15,1-5 0,-4 6 260,0-3-245,0-2 1,4 4 507,0-1-373,0-8 1,0 7 267,0-7-183,0 2 440,0 1-386,0-5-164,0 0 0,-1-5 537,-3 3-501,3-3 1,-5 5-3,2-2-171,3-3 0,-8 9 137,5-2-458,-5 2 162,3-3 1,-1 7 263,4-3-402,-4 3 138,6-3 0,-4 5-65,5-1 3,0 0 0,5-4 1,1 1-195,6-1 224,4 1 71,-3-6-192,9-1 157,-5-5 1,10-1 20,0-3 94,-1-2-115,-3-11 0,0-1 50,0-4-461,0-6 241,-1 4 0,-5-4-470,-6 5 322,1 0 114,-11 0 1,4-4-119,-5 1 164,0 4 13,-10 1 1,1 8-66,-10-2 0,-1 2-46,-7 2 187,3 4-82,-4-3 0,4 9-120,-3-3 295,8 3-45,-7 1 1,13 0-1261,-2 0 520,7 0 438,-2 0 1,9 5-2629,-3 2 1423,8 4 634,-3 5-1129,9-3 1985,-4 3 0,6 1 0,-1 1 0</inkml:trace>
  <inkml:trace contextRef="#ctx0" brushRef="#br0">10667 12597 7935,'-8'0'-549,"1"0"549,4-5 1080,-7 4-212,9-4 187,-9 5-554,3 0 40,-4 0 232,5 0-455,-5 5 1,9-3 412,-6 6-461,6 0 1,-7 3 129,5 0-551,-5 1 204,8 4 1,-8-2 184,5 5-1346,0-5 846,-1 8 1,4-8-2301,-3 5 1198,3-5 660,1 2 704,0-4 0,-5 4 0,-1 2 0</inkml:trace>
  <inkml:trace contextRef="#ctx0" brushRef="#br0">10404 11307 7935,'-6'-5'0,"-3"-2"-266,5-4 1,-3 3 282,3 1 1,-4 3-295,5-4 290,-1 1 1,4-5 243,0 1 0,0-1-41,0 1 0,1 1 141,3 2 1,-2-2 175,6 2 0,-4-2-162,3-1 1,-4 3 434,1 1 284,2 4-453,0-2 1,1 6-240,-3 3 1,-3 2 0,-1 7-16,0 2 0,0 4-208,0 8-110,-5-3-399,3 9 422,-8-4 1,8 5 242,-6 1-301,6 4 40,-9-3 1,10 9 154,-3 1 1,-1 5 37,2 6-226,-1 0 21,-1 0 1,3-4-87,-1 1 1,1-2 156,2 1 0,0-2-5,0-6 1,-1-4-139,-3-3 1,3 0 69,-3-4 1,2 3-113,-2-6 1,3-2 0,-5 1-10,1 2 0,4-4 56,-3-1 1,-1-3-282,1-1 165,1-1 0,3 1 231,0 0 0,0-4-156,0 0 0,0-1 248,0 1 1,-2 1-79,-1-4 1,1 3 52,-2-4 1,2 5-24,-2-1 0,3 1-25,-3-1 0,-1 2-165,1-6 1,0 1 108,4 0 1,0-4-119,0 4 1,-3-4 73,-1 0 0,0-1-868,4 1 343,0-1-1889,0-5 1027,0-1-2156,0-20 3518,5-4 0,1-20 0,6-2 0</inkml:trace>
  <inkml:trace contextRef="#ctx0" brushRef="#br0">3929 14893 7935,'-5'-12'4159,"-2"6"-1997,-4-4-971,5 9-464,6-4-373,6 5 1,5 0 157,1 0-627,4 0 154,-3 0 1,10 0 206,0 0-1544,-1 0 922,11 0 1,-3 0-2816,4 0 1560,0 0 1029,0 0 0,1 0 602,-1 0 0,0 5 0,1 1 0</inkml:trace>
  <inkml:trace contextRef="#ctx0" brushRef="#br0">4066 15133 7935,'-15'-4'2854,"-1"0"0,1 0-1975,4 4 1717,4 0-781,2 0-890,10 5-488,2-3-191,4 8 0,4-9-704,1 3 283,4-3 206,3-1 0,2 0-2951,6 0 1439,-6-5 379,8-1-3232,-4-1 4334,0-3 0,4 4 0,-3-6 0</inkml:trace>
  <inkml:trace contextRef="#ctx0" brushRef="#br0">5082 14996 7935,'-23'-12'1635,"1"1"-1000,4-1 0,1 2 49,6 3 1105,5 1-477,0 6-535,6 0 1252,11 0-1299,-4 0 1,16 0 959,0 0-903,10 6-599,8 0 1,9 5-440,4 1-1085,1-1 1411,3-4 427,4 3-363,-28-9 1,0-1-1,3 3 1,1-1 25,2-2 0,0 0-1141,3 0 0,-1 0 726,-1 0 0,-1 0 0,3-2 0,1-2 157,-2-2 1,-1 0-2377,-5 4 0,-1-2 1179,2-6 1,-1 0 1289,16 2 0,0-11 0,-10 5 0,-9 0 0,-7-1 0</inkml:trace>
  <inkml:trace contextRef="#ctx0" brushRef="#br0">5299 14390 7935,'-7'0'0,"-1"0"1961,6 0-488,-4 0 124,6 0-565,6 0 0,0 2-244,5 1-345,6-1-278,-5 8 0,10-8-1031,-3 6 489,8-6 39,-3 9 1,4-10-299,-5 3 0,-1 2 586,1 2-1515,-5-3 989,-1 10 0,-6-7 117,0 7 1,-6 3 204,-5 1 0,-6 2 1068,-9 2-435,-3 5-82,-10-4 0,3 4 268,-6-5 0,2-4-293,-1 0 1959,-3-5-1418,9 2 0,-3-6 153,8-2 269,-3-3-216,15-5-309,-8 0-1002,13 0 265,2 0 1,8-1-702,7-3 1,3 2 537,5-6 1,5 2-1431,2-2 1,3-2-103,1 2-117,1 3 1168,-1 0 0,0 1-64,0 0-1073,1 1 673,-1 3 1135,0 0 0,3-2 0,-3 4 0,-2 3 0,1-1 0,2-2 0</inkml:trace>
  <inkml:trace contextRef="#ctx0" brushRef="#br0">5779 14756 7935,'-5'-12'3258,"4"1"-2144,-4 5 0,6-5-145,3 4 0,2-8 64,5-4 0,2 0-348,2-4 474,3 2-687,10-12 1,-3 4-644,6-5 69,-1-5-1004,-1 3-669,4-8 1330,-14 3 1,8-2 303,-8-3-1822,-2 8 1207,-1-6 1,-9 15-280,-4 2-84,-1 8 260,-7 2 506,-2 11 133,-9 1 41,3 5 0,-4 0 1952,6 0-1510,5 5 135,-4-4 1,4 9 1180,-1-2-1047,-3 2-292,8 7 1730,-8-5-1180,9 10 1,-8-3 121,5 8 1126,-5 2-1322,8 5 0,-9 2-61,2 2 1,2 1 61,-2 3 0,6 4-293,-2-1-1120,3-4 917,1 8-1781,0-13 439,5-2 951,6-1 168,7-9-3773,5-1 2526,0-11 1,1-9-62,3-6-3146,2-4 4456,5-9 0,3-2 0,0-5 0,-1 0 0,2 0 0</inkml:trace>
  <inkml:trace contextRef="#ctx0" brushRef="#br0">5402 15361 7935,'-16'0'0,"2"-4"0,-5 0 3032,5 1-890,-3 3 1111,6 0-1747,4 0-643,2 0-619,5 0-52,10 0 1,3-2 137,10-1-1421,10 1 846,-3-3 0,16 1 302,0 1-3513,5-6 2803,1 2 0,0 0 257,-3-1-1067,-2 6 671,9-9 0,-10 10-1418,-1-3 767,-9 3 810,-8 1-231,-16 5 634,4 2 0,-16 4 230,0 0 0,-11 1 0,-6-1 0,-6 1 0</inkml:trace>
  <inkml:trace contextRef="#ctx0" brushRef="#br0">5619 15315 7935,'-11'-11'0,"-1"5"3063,1 2-1367,-1 3-477,6 1 828,-4 0-1057,9 0-394,-4 5 1,5 6 1067,0 8-1016,0 3-213,0 0-1002,0 6 500,0 2 0,-4 9 130,0 3-1197,0 2 747,-1 2 0,3 0 379,-6-1-2234,5-4 1628,-2 3 1,5-9-1959,0-1 1332,0-10 510,0-8-557,0-9 805,5-2 1,-2-6 16,5-3-837,-1-3 1429,5-9 0,-1-7 0,0-6 0</inkml:trace>
  <inkml:trace contextRef="#ctx0" brushRef="#br0">5779 15418 7935,'0'-16'1067,"0"7"132,0-3 1,0 7 3031,0-2-2084,0 4-1397,0-2 0,4 8 2158,0 4-1516,-1 6-586,-3 15-1565,0-4 601,0 14 0,-3-6 101,-1 10-1012,0-6 845,4 9 1,0-10-913,0 3 0,1-2-3447,3-2 4583,2-10 0,11 3 0,1-9 0</inkml:trace>
  <inkml:trace contextRef="#ctx0" brushRef="#br0">6738 15555 7935,'-17'0'786,"0"-5"1,6 4 2971,-1-3-4659,6 3 310,1 1 591,5 0 0,5-5 0,1-2 0</inkml:trace>
  <inkml:trace contextRef="#ctx0" brushRef="#br0">2021 7926 8012,'-21'-11'0,"2"1"931,-8 2 0,3 3 2907,1 5-2736,6 0 1429,5 0-785,2 5-843,9 1-105,1 6-435,6-1 0,17-3 221,7-1 682,8-4-1093,18 2 0,4-5 4,-25 0 1,2 0 0,1 0-1,0-1-158,4-1 0,0 0 0,1-1 0,-1-2-1215,2-2 1,0-1 1187,1 2 0,0-1 1,-4-3-1,-1 0-382,2 2 1,0 1 0,-3-1 0,0 1 44,-2 1 0,-1 0 0,26-4-958,-13 2 1,-8 2 481,-7 2 0,-5 3-143,-6-3 0,-5 2 178,-3-2-53,-2 3 1006,-2-5-725,-4 1 1,-2 3-20,-5-6 0,-1 4-783,-3-3 1,-4 4 1359,-7-1 0,-3-2 0,-5 0 0</inkml:trace>
  <inkml:trace contextRef="#ctx0" brushRef="#br0">2981 7892 7927,'0'-7'3494,"0"2"-2460,0 0-676,0-1 0,6-4 1124,6 2 1,0-2-729,7 2 1,0 2 1215,4-2-1302,5 1 0,-2 1 42,4 2-713,-5 2 167,8-3 1,-7 4-469,4-3 180,-4 3 159,1 1 1,-4 1-991,0 3 772,-5-3 1,2 6-313,-5-3 0,1-3-190,-5 3-1166,1-3 870,-1-1 16,-5 0 233,-1 0 1,-5-1 42,0-3-1615,0-3 2304,0-4 0,-10-11 0,-2-2 0</inkml:trace>
  <inkml:trace contextRef="#ctx0" brushRef="#br0">6853 14904 7927,'-12'0'3504,"1"0"-2716,-1 0 1,5 0 1042,-1 0-1235,0 0 1,1 0 370,-1 0 0,4 0 2085,-3 0-2731,4 0-233,-2 0-2893,5 0 2591,5 0-1173,2 0 0,4 1 483,0 3 1,-3-2-656,0 1 593,-1 4 586,5-1 1,-5 0 244,1-2 0,-6-1 251,2 1-72,3-3-363,-6 4 764,4-5-305,-5-5 1,0-2-409,0-4 0,0 0-60,0-1 328,0 1 0,-5-6 0,-1 0 0</inkml:trace>
  <inkml:trace contextRef="#ctx0" brushRef="#br0">6407 14550 7927,'-6'-6'3807,"1"-1"-2101,5 4 404,0 1-1410,0-8 694,0 9-366,0-4 2802,0 5-3279,5 0-185,-4 0-199,4 0 162,0-5-186,-4 4 0,5-5-320,-6 6 176,5 0-317,-4 0 537,4 0-81,-5 0 74,5 0-151,-4 0 12,4 0-2018,-5 0 0,5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14961 8040 7885,'-5'-6'314,"3"-4"1,-6 3 1995,-1 1-1677,4 1-1302,0 5 466,0 0 221,4 0-1208,-9 0 850,8 5 1,-3-2 133,5 4-1282,-5-4 1488,4 2 0,-9 0 0,3 1 0</inkml:trace>
  <inkml:trace contextRef="#ctx0" brushRef="#br0">17622 8075 7885,'-11'-12'3025,"0"6"1,-1-1-1009,1 4-972,4 1 422,2-3-607,5 5-646,0 0-1518,0 5 614,0-3-2992,0 8 1279,0-4 2403,0 0 0,5 5 0,2-5 0</inkml:trace>
  <inkml:trace contextRef="#ctx0" brushRef="#br0">17634 11752 7885,'0'-22'0,"0"2"995,0 1-576,0 5 0,4-4 848,-1 3-849,1 3 0,-4-5 280,0 6 0,2 3 217,1 0 945,-1 6-1310,3-3 1,-5 6 197,0 3 0,0 2-74,0 6-284,0 4 123,0 2-227,0 5 0,-2 1 434,-1 2-357,1 4-128,-3 4 1,5 0-8,0 0 1,-4 1 121,1-1-300,-1 0 29,4 0 0,0 5 244,0-1-717,0 0 409,0-4 0,0-1 210,0-3-631,0-2 332,0-5 0,4-5-344,-1-3 203,1-2 36,1-7-106,-3-1 9,8-5 153,-9 0 310,4 0-2158,-5 0 296,0-5 217,0 4 1,4-5-1878,0 2 1764,5-3 678,-3 1 893,5-4 0,1-1 0,-1-7 0</inkml:trace>
  <inkml:trace contextRef="#ctx0" brushRef="#br0">17657 12255 8028,'6'-7'1080,"-1"2"-636,-5 5 1,0-1 229,0-3 954,-5 3-423,4-4 17,-4 5 335,5 0 1,5 0-1088,2 0 1,3 0 81,2 0-337,4 5 117,7-4-157,1 4 0,11-5 3,-1 0 0,0 1-114,4 3 1,3-2 257,1 1-1080,2-1 782,7 3 0,-5-4-507,-1 3 311,1-3 6,-5-1 1,0 0-721,1 0 569,-5-5 73,2 4-588,-9-4 495,-2 5 0,-6-4-116,1 0 72,-5 0 67,-7 4-74,0 0 330,-10 0 519,4 0-502,-5 0-18,0 5 0,-1-3-1063,-3 1 521,3-1 225,-10-2-3214,10-5 3590,-4 3 0,0-13 0,-1 2 0</inkml:trace>
  <inkml:trace contextRef="#ctx0" brushRef="#br0">17691 11455 8368,'-12'0'817,"1"-1"-597,0-3 1,3 3 1037,0-3-324,6 3-222,-8 1 1,8 1-50,-1 3-278,1-3-211,2 4-13,0 0 1,2-4 161,1 3-19,9-2-129,6-2 0,6 0 175,2 0-352,4 0 55,4 0 0,0 0 43,0 0-21,6 0 0,-3 0-196,4 0 1,-3 0-57,4 0-461,-5 0 139,2 0 352,1 0 1,-1 0-58,3 0-754,-3 0 613,-4 0 0,-1 0-998,0 0 825,-5 0 265,-1 0 0,-6 0-362,-3 0 315,-3 0 85,-4 5 208,-1-4 165,1 4 1,-5-1-482,1 0 595,-6-1-352,3-3 0,-3 0-243,2 0 470,-3 0-152,4 0 1096,-5 0-1054,-5 0-57,4 0 315,-5 0 605,6 0-749,0 5 0,0-2 473,0 5-246,0-6-26,0 8 203,0-3-279,0 4 0,0 2 30,0 2 1,0-1-10,0 5 0,0 1 65,0 7-7,0-3-181,0 9 1,-3 0 175,-1 5-280,0 0 91,-1 2 1,4-5-19,-3 3-44,3-2 0,1-2 252,0 0-204,0-5 1,0-1 136,0-5 0,0 0-146,0 0 0,0-5 8,0-3 1,3-3 4,1 0 1,1-4 148,-1-1-724,-3-4 358,10 2 0,-9-5-2112,6 0 1091,-6 0 454,8 0-2965,-8-5 2379,8-2 1,-9-5 1218,3-4 0,2-1 0,1-6 0</inkml:trace>
  <inkml:trace contextRef="#ctx0" brushRef="#br0">17223 12689 7885,'0'-8'1534,"0"0"-686,5 1-301,-4 0 0,9-1 180,-2 4 0,2-4-9,1 4 1081,1-5-1143,4 8 1,-2-8 701,5 5-724,-5 1-403,8 3 1,-8 0-278,5 0 262,-5 0-1,7 5-817,-8 1 535,4 5 0,-2 1 83,0-1-783,0 6 576,-3 1 0,-2 1-59,-3 0-338,4 0 232,-5 4 0,4-1-850,-2 1 591,2 0 124,-9-5 1,5 2-466,-2-5 675,-3 6 1,5-12-842,-6 2 708,5-2 1,-3-3-180,6-2-318,-6-3 532,8-1 1,-7-9 5,5-2 1,-2-3 157,2 3 0,0-5-260,-4 1 475,5 0 0,-8-2 0,4 5 0,1-5 0,-5 6 0,4-1 0,-5 1 0,0-6 0,0 3 0,0-5 38,0 5 23,0-7 0,0 4-35,0-2 1,0-2 69,0 2 0,-4 1 546,0-1-333,0 5-118,4-2 0,-3 4 128,-1 1 36,0 4 569,-1 2-555,-1 5 0,-6 0 191,1 0 591,-1 5-697,1 2 0,-2 4 273,-2 1 119,-3 4-487,1 2 0,-5 5-430,3-1 82,-3 6 1,0-2-486,-1 4 423,0-4 0,5 2 120,3-6-3056,7 1 2987,-2 0 0,9-5 0,-4-2 0</inkml:trace>
  <inkml:trace contextRef="#ctx0" brushRef="#br0">18559 12654 7885,'0'-11'2005,"0"-1"-1271,5 1 0,-4 0-217,3-1 0,2 5 17,2-1-319,-3 5 1604,5-2-1130,2 0 1,0 4 34,4-3 275,1 3-593,1 1 0,1 0-487,0 0 69,0 0 0,4 1-699,0 3 0,-5 2 320,-3 6 482,3-1-566,-6 6 281,0-5 0,-3 9-304,-6-6-538,6 5 476,-7-2 0,3 5-165,-5 0 477,0-6 86,0 5 1,0-8 11,0 5 53,0-5-27,0 2 58,0-4-151,0-6-245,0-1 208,0-5 0,0-6 59,0-5 0,1-2-148,3-6 0,-2 0-149,6-4 94,0 0 125,-2 0 0,3 0-254,-5 1 134,4-1 178,-6 5 140,8-4-30,-9 5 0,8-2-245,-5 0 669,0 5-280,1-8 0,-4 9-193,3-2 943,-3 2-319,-1 2-232,0 5-141,0-4 0,-1 8 752,-3-2 1206,3 3-1141,-9 1 0,3 4 665,-4 0-1145,-1 5 1,-4 1 438,-3 5-543,-3 5 1,-1-2 104,1 5-1241,-6 0 631,4 5 1,-6 0-1604,4 2 1304,2 3 1,-3-9 35,8 3-1086,-3 2 868,15-10 0,-7 6-1843,10-9 1792,0-6 1,9-1 706,3-5 0,2-1 0,1-3 0</inkml:trace>
  <inkml:trace contextRef="#ctx0" brushRef="#br0">18993 12654 7885,'-12'0'2455,"1"0"-1120,5 0-286,1 0-242,0 0-557,3 5 1,-2-3-23,8 1 1,4-5 1523,7-2-1313,3-5 0,5 7-57,0-6 0,3 0-140,1-3 0,1 3-27,-2 1 0,-1 3 0,1-4 0,-2 5 162,-1-5-216,5 5 0,-5-2 38,0 5 1,-4-3-316,-4-1 1,-2 0-1062,2 4 1,-7-1-1589,-5-3-1641,-1 3 2042,-2-10 1020,0 5 1344,0-5 0,-5-1 0,-2 1 0</inkml:trace>
  <inkml:trace contextRef="#ctx0" brushRef="#br0">19256 12414 7885,'-12'0'0,"1"0"2137,-1 0-1376,6 0 1,-3 2 2406,5 2-2180,-5 2 1,7 7 227,-6 2 0,6 3 1753,-2 4-2831,3 6 0,1 2-692,0 4 0,0 0 522,0 0-2969,0-4 2157,5 2 0,1-11 416,5 2-2053,1-8 2481,-6-4 0,4-1 0,-3-3 0</inkml:trace>
  <inkml:trace contextRef="#ctx0" brushRef="#br0">19770 12437 7885,'5'-23'1248,"-4"1"-751,4 4 1,-4 1 239,3 6-879,-3 0 197,4-1 178,-5 6-219,0 1 19,-5 5 1,-1 0-294,-5 0 175,-1 5 140,1 1 0,-1 6-260,1-1 150,-1 0 1,1 6-394,0-4 274,4 3 1,-2-3-158,6 2 642,-6-2-216,7 3 0,-3-3-79,5 2 990,0-2-664,0 3 1,0-4 980,0-1-610,0 1-370,0-1 0,0-3 320,0-1-241,0-4-317,0 7 0,2-9-47,1 3 1,0-3 290,5-1-1136,-1 0 635,-1 0 0,5 0 99,-4 0-1327,-2 0 347,5 0-499,-3-5 681,4 4 458,-4-4 1,-1 5-148,-2 0 378,-3 5 1,4 1 1240,-5 6-816,-5-1 1,-1 6-10,-6 2 1,1-2 343,-1 2 0,-3 0 262,0 4 1,0 0 748,3 0 1,5-4 650,-1 0-1235,6-5-598,-4 2 1,8-4 694,2-1-572,2 1-263,5-1 0,6-4-17,2-4 1,4-1 79,3-2-5029,-2 0 3217,9-6 1,-3 0 70,4-5-1619,0-6 2801,0-1 0,6-4 1,0-1-1</inkml:trace>
  <inkml:trace contextRef="#ctx0" brushRef="#br0">16629 12266 7885,'0'-18'0,"-5"3"1580,-3 7 0,-1 2-123,2 2-931,-4 3-235,10-4 0,-8 6 136,5 3-490,1-3 178,3 9-153,0-3 196,0 4 92,0 1-493,0-1 232,0 0 1,0-3 271,0 0-509,5-1 152,-4 5 0,5-1-368,-2 1 305,-3-1-52,10 0-52,-10 1 35,9-1 72,-4-4 0,2 1-565,0-4 498,-1 0 1,5-5-50,-1-3 1,4-2 55,0-6-122,1-4 106,-5 3 0,1-7-62,-1 4 301,0 1-94,1-1 0,-5 3 475,1-2-300,-5 7 0,3-1 897,-2 6-487,-3-1-162,4 4 132,-5 0 0,-4 5-142,0 2 0,-1 5 1024,2 3-864,1 3 0,-3 8 227,5 1 143,0 5-511,0-3 0,0 7 273,0 2-403,0-3-810,0 10-591,0-5 893,0 11 0,0-5 252,0-1-634,0 1 488,-5-10 1,-2 2-62,-9-8 0,2-3-208,-5-8 0,0-7-661,-4-4-323,-4-5 913,-3-3 0,-3-9 527,3-10 0,-2 0 0,6-11 0,0-1 0,2-5 0</inkml:trace>
  <inkml:trace contextRef="#ctx0" brushRef="#br0">16149 10998 7885,'0'-11'0,"0"-1"1645,0 1-1038,0 0 1,0 3 73,0 0-183,0 6 54,-5-8-229,4 8 497,-9-3-457,3 5 1,0 2-148,-1 1-219,5 4 0,-7 4-33,9 1 85,-4-1 0,1 4 136,0 0 0,1 5-101,3-5 1,0 4 238,0-4-583,0 5 201,0-7 1,0 4-67,0-6 1,3 0-12,1 1 0,5-5-323,-1 1 315,-3-5 0,9 0-126,-3-6 0,3-1-264,-2-8 0,4 2 87,3-9 0,-1 0 130,1-4 0,-4 0-243,4 1 1,-5 3 166,1-1 1,-2 7 364,-2-3 0,-4 4 103,-3 0 1,-2 2 645,2 2 746,-3 3-585,4 5-360,-10 0 369,4 5-466,-4 2 0,5 4 171,0 1 727,0 4-833,0 2 1,-1 5 227,-3 0 343,2 4-622,-3 3 0,5 9 245,0 3-523,0 2 1,-3 2-290,-1 0 1,-5-1-99,1 1 0,-2-2-450,-1-2 1,-1-7 444,1-9 0,-1-4-1832,1-7 1,0-1 954,-1-10 1,1-7-201,-1-8 0,1-7 157,0-9 1151,-1-2 0,1-5 0,-1 0 0</inkml:trace>
  <inkml:trace contextRef="#ctx0" brushRef="#br0">16492 11033 7885,'-13'0'749,"-2"0"1,6 0 1030,-2 0 0,5 0-541,-1 0-521,4 0 173,8 0 1,4-4-360,10 0 1,0 0-1069,4 4 0,4-4 392,-1 1 0,6-1-1320,-1 4 1,-2-4 377,1 0 0,1-1-193,3 1 0,-5 3 686,-2-3 1,-2-2 64,2-2 0,-8 2-72,0-2 600,-5 1 0,-8-5 0,-1 1 0</inkml:trace>
  <inkml:trace contextRef="#ctx0" brushRef="#br0">16652 10838 7885,'0'-11'0,"0"5"2121,0-5-608,-5 10-714,3-9 1109,-3 9-1191,0-4 0,4 11 1828,-3 5-1756,3 11 1,1 5-913,0 7 1,0-1 112,0 9 1,-4-2-1043,0 2 1,0 1 731,4-4 0,2-1-717,1-4 1,4-6 195,4-5 719,-4-6 122,3-10 0,-4 3 0,5-4 0</inkml:trace>
  <inkml:trace contextRef="#ctx0" brushRef="#br0">17051 11055 7885,'-11'-11'0,"3"3"495,1 1 1,3 0 238,-4 0-519,1 2 228,0 5-168,-3 0 0,4 0-138,-6 0-96,1 0 1,0 5 91,-1 2 1,1 5 94,-1 3 1,5-2 117,-1 2 1,4 1-132,-3 0 0,4 3 337,-1-4 1,3 1-150,1 0 1,5-4-31,3 4 0,2-8-140,1 0 1,2-5-112,2 0 1,3-1-58,5-2 0,0-7-176,0-4 1,-1-6-165,1-5 0,0-1 167,0 0 1,-5-4-945,-3 1 1,-2-6 456,-2 1 0,-5 4-371,-2 0 0,-4 3 379,-4 1 1,-7 1 200,-8 3 0,-4 4 345,-4 7 0,2 0-143,-5 4 0,0 0 197,0 4 0,6-4-92,5 0 1,5 1 1011,-1 3-664,2-6 0,7 4 1824,2-6-1464,2 6 1,4-7-208,2 5 0,2-4 498,5 5 0,1-1-362,-1 4 0,6-4 328,2 0 1,2 0-368,2 4 0,0 0-337,0 0 1,0 0 32,-1 0 0,1 0-379,0 0 0,0 0-158,0 0 1,-2 0-465,-2 0 0,-2 0-2584,-6 0 1837,1 0 892,-1 0-2065,-4 0 2341,-2 0 0,-21 6 0,-3 0 0</inkml:trace>
  <inkml:trace contextRef="#ctx0" brushRef="#br0">17919 11775 7885,'12'-29'0,"-1"2"0,-3 3 0,-1 1 1060,1 0-651,9 0 0,-5 2 916,3 2-658,-7-3-148,2 10 0,-9-5 755,3 6-605,3 4 22,-6 2-390,-1 5 0,-6 2 49,-6 1-384,-4 9 70,3 5 1,-12 8 286,2 1-500,-3 3 50,-2 6 0,3 3-371,-5 0-662,4 5 1032,-2-7-799,11 8 509,-5-3 0,7-1 27,-1-2-721,1-7 647,14 2 0,-4-10-158,5-1 286,0-4 35,0-6 0,5-6 909,3-2-1333,2-3 490,1-6 0,1-3-767,-1-7 506,6-3 140,-5 1-69,10-5 426,-4 4 0,1-5 0,0 0 0,0 1 0,3-1 0,1 0 0</inkml:trace>
  <inkml:trace contextRef="#ctx0" brushRef="#br0">18102 11706 7885,'11'-15'869,"1"0"-503,-1 0 0,-1 3 323,-2 1 25,2-1-499,-3 6 1223,-1 1-325,-1 5-458,-5 0 183,-5 5-483,-1 7 1,-6 5 200,1 6-484,-1 0-9,1 0 0,-2 1 21,-2 3-28,2-3 0,-7 9-111,5-3 1,-4 3-368,4 1 1,-1-1-525,5-2 1,-1 2-4,1-3 630,0-2-1376,4-5 1071,2-6 1,6-7-124,3-3-366,3-2 670,4-5 1,0-1-363,1-3 805,4-7 0,-3-2 0,2-2 0,3-8 0,0-1 0</inkml:trace>
  <inkml:trace contextRef="#ctx0" brushRef="#br0">18456 11741 7885,'-11'-7'1112,"3"2"259,0 5 1,1 1-548,-5 3 373,1 3-729,-5 9 1,-2 3 1523,-5 8-1030,0 2-568,-5 5 1,4 2 95,-3 2-1284,3-3 1063,1 10-2342,1-5 1519,4 1 1,3-2-116,7-4-954,3-6 735,5-1 888,0-5 0,0-6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15704 9388 7927,'-8'0'271,"0"0"0,0 0-31,-3 0 77,5 0 1,0 0 1183,2 0-826,3 0-277,-4 0-220,5 0 1,5-1 177,2-3 363,3-2-368,7-6 1,2 1 335,8-1-379,2 1 1,6-4-295,3-1 1,3-3 136,5 4 0,-1-5-212,1 1 0,5-2 231,2 2 0,-3-1-319,-5 5 0,0 0-54,-7 3 1,-7 6-608,-8 2 598,-5 3 1,-8 2 111,-2 3 1,-3-2 113,-5 6-66,0 0 1,-1 3-737,-3 1 1,1-5 256,-4 1-514,4-6 1,-3 3 1044,2-5 0,-2-10 0,-6-2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9890 9194 11383,'-6'-7'3552,"-4"2"-2153,9 5-367,-4 0 1716,5 0-2293,5 0 0,2 0-194,9 0 0,1 0 30,6 0-221,5 0 0,3 0-87,7 0 0,2 0-436,6 0-385,0 0 3,-6 0 559,5 0 1,-10 0-411,3 0-385,-7 0 592,-3 0 1,-11 4-131,-1 0-407,-9 0 570,-2-4 0,-5 1-557,0 3 1048,-5-3 0,-1 5-733,-6-2 1,1 1-126,0 3 1,-5 2-1665,1-2 2477,0-3 0,-2 5 0,0-4 0</inkml:trace>
  <inkml:trace contextRef="#ctx0" brushRef="#br0">11946 8588 8783,'-11'-6'1924,"4"0"-1497,4 2-1218,1 3 425,2-9 0,2 7 982,1-5-231,4 6-203,4-8 251,1 3-258,4 1 1,-3-3 49,2 5 1,-1-3 194,1 3 0,-2-4-209,2 5 0,2-1 13,-2 4 0,1 0 169,0 0-67,-4 0-120,5 0 0,-1 1-177,3 3-94,3 2 224,1 0 1,0 5-435,-1-4 146,6 3 92,2 2-974,4-1 869,0 1 0,4-2-95,0-3 112,5 4 31,-2-5 0,6 4-15,2-2 130,-2 2-87,9-9 0,1 4 166,8-5 1,-31 0-1,-1 0-86,1 0 0,1 0 0,0 0 0,0 0-616,0 0 1,2 0 595,5 0 1,1 0-851,-2 0 1,0 0 1017,7 0 0,0 0-89,-3 0 1,1 0 0,2 0-1,2-1 26,1-1 1,0 0-357,6 2 0,-1-1 165,-6-4 0,1 0 1,6 3-1,1 1 37,-6-3 1,-1 1 6,4 1 1,0 1 42,0-2 1,-1 1 0,4 1 0,0 1 81,-3-2 0,0 0-83,3 1 1,0 1-13,-9-3 1,1 0-1,5 3 1,1 0 243,-2 0 0,-1 0-111,3 3 0,0 0-843,-4-3 1,0 1 901,-1 4 0,1 0-101,-1-4 0,-1-1 1,-2 5-1,1 0-49,0 0 0,1-2 0,2 0 0,0-1 114,-3 0 0,1 0 0,-1 0 0,1 1-135,-5-1 0,1 0 0,1 0 0,1 0-105,-1-2 1,1 0 0,4-1 0,-1 0-256,-1 0 0,-1-1 196,-2-1 1,0-1 94,-2-1 0,0-1 0,-2 0 1,-1 0-129,2 1 1,0-1 0,-1 0 0,0 0 12,-5 1 1,0-1-978,-2 1 1,-1-1-109,17-6 1266,-6 1 0,-4 1 0,-8 2 0,-5 4 0,-3 3 0</inkml:trace>
  <inkml:trace contextRef="#ctx0" brushRef="#br0">12860 7492 7927,'-8'-10'2269,"1"2"-660,4-2-713,-7 9 1045,9-4-1239,-9 5 1,8 2 818,-2 6-654,-2 0 1,1 18-123,-3 1 0,0 6-339,4 5 1,-5 3-264,1 4 0,2 7-271,-2 5 1,2 2-86,2-27 0,0 0 0,-5 27 176,6-2 1,-1-1-737,4-7 0,0-4-72,0-7 0,0-8-494,0-3 1,0-8-735,0-4 813,0-2 1,1-7 363,3-2 0,-3-8 700,3-3 0,-3-9-697,-1-3 0,-1-9 133,-3-6 760,-2 0 0,-6-11 0,1 5 0</inkml:trace>
  <inkml:trace contextRef="#ctx0" brushRef="#br0">12677 7641 7927,'5'-35'0,"2"1"2068,4 5-1353,0 6 1,6 1 146,2 3 0,6-5 325,2 1 1,1-1-429,-1 9 1601,2 5-1015,0 5-317,9 5-838,-13 0 126,13 0 1,-10 9-682,3 2 1,-3 8 273,-5 0 0,-6-1-125,-1 1 1,-8 1 263,0 7 0,-5-2-844,0 6 1,-8-5-133,-6 5 0,-6-6-103,-5 2 0,1-3-512,-2-1 0,2-2 790,-10-1 1,5-9-858,-5-7 1,6-6 1609,-2-5 0,3-11 0,1-11 0</inkml:trace>
  <inkml:trace contextRef="#ctx0" brushRef="#br0">13705 7583 7927,'-20'-10'1680,"-3"3"-1310,3 2 1,-2 5-1,3 1 961,-3 3 0,-4 3-651,-1 9 0,0 3 467,5 7-799,4 3 0,-2 7 0,4 2 160,2 4 0,7 2-644,3 2 1,8-2-495,3-2 1,9 1-1294,3-5 1,2-1 1003,2-6 0,5-3 919,2-6 0,3 1 0,2 0 0</inkml:trace>
  <inkml:trace contextRef="#ctx0" brushRef="#br0">13922 7732 7927,'-16'-18'0,"3"-3"3468,1 8-2306,7-4 1,8 10 2001,5-1-2239,4 6 1,11-7 362,0 5-936,5 0 0,-3 4-61,6 0 1,-1 6-180,4 6 1,1 4 243,-1 7-1575,-5 0 934,4 5 0,-13-3 255,3 6-2300,-2-1 1712,-4 10 1,-2-5-1955,-7 3 1675,2-7 0,-8 2-156,1-3 1,-3-2 494,-3-1 1,0-4 21,-5-4 0,-1-4 162,-6-8 0,6-2-238,-2-5 0,2 0 612,-2 0 0,-6 0 0,-1 0 0</inkml:trace>
  <inkml:trace contextRef="#ctx0" brushRef="#br0">14425 7698 7927,'11'-30'0,"0"3"0,0 4 1733,-4 0-1082,3 5 0,-5-2 2434,3 5-1553,2-1-502,-9 10 0,-1 3-466,-7 11 1,-8 5-119,-4 10 1,-8 6-151,-4 5 1,-3 3-648,-4 9 1,-1-3 75,18-19 1,0 1 0,-24 22-536,4-1 1,1 0-2136,2-1 0,12-4 2945,3-3 0,9-4 0,2-3 0,7-5 0,4-2 0</inkml:trace>
  <inkml:trace contextRef="#ctx0" brushRef="#br0">14927 7732 7927,'6'-11'0,"3"-1"1311,-5 1-779,0-1 1,1 2-232,3 2 0,-3-2-68,-2 3 0,0 2 49,1 1-185,-3-3-462,4 6 216,-5-4 0,0 6 111,0 3 0,-5-1 91,-3 4 1,-2 1 0,-1 2-28,-1-2 0,-3 2 447,0-2 1,-5 2 1008,1 1-775,2 1-400,-4-1 0,8-1 1180,-2-2-971,-3 2 1,5-5 245,-2 3-4,2 2-26,7-9-966,-4 4 0,9-4 166,-3 3-260,2-3 0,8 4 314,1-5 1,8 2-1432,4 2 0,3-3 171,1 3 0,4 1-152,-1-2 0,5 3 300,-5-3 0,5 2 564,-5 3 0,1 2 179,-4-2 0,-4-2 383,0 2 0,-5 4 0,2 6 0</inkml:trace>
  <inkml:trace contextRef="#ctx0" brushRef="#br0">14733 7995 7927,'-5'-13'3923,"0"-2"-2354,-3 7-543,3 3-620,5 0 1,5 1 199,3 0 1947,7 1-1632,-2 3 0,10 0-143,-1 0-614,1 0 1,10 0-1795,-2 0 1,3 0 1024,4 0 0,-1 0-2397,5 0 1,-7 0 3001,-1 0 0,1 5 0,-6 1 0</inkml:trace>
  <inkml:trace contextRef="#ctx0" brushRef="#br0">15350 7743 7927,'0'-11'0,"0"0"0,0-1 4400,0 6-2915,0-4 0,1 7-84,3-5 890,2 6-1480,5-3 1,1 5 35,-1 0-1043,6 0 0,-3 1 214,5 3 47,-5 2-1690,7 6 931,-8 4 1,7-2-8,-4 5 1,-1 0 589,-4 4-2264,1 0 1508,-1 0 0,0 0-147,1-1 104,-1-4 529,1 4 1,-5-10-208,1 4 71,-5-4-55,7 0 242,-9-6-64,4-1 0,-1-6-496,0-3 890,-1-2 0,-1-9 0,2-1 0,-3-9 0,4 1 0</inkml:trace>
  <inkml:trace contextRef="#ctx0" brushRef="#br0">15704 7663 7927,'5'-11'1318,"1"0"1,2-1-445,-1 1 1,0-1 1863,0 1-1910,3-1 1096,-8 6-1227,3 1 0,-6 6 113,-3 3 991,-3 8-791,-9 5-396,-2 11-664,-10 1 1,-5 11-823,-5 2 1,-4 2-2031,4 2 1032,0-6 1685,9 5-6093,1-10 6198,10 0 0,-3-2 0,3-4 0</inkml:trace>
  <inkml:trace contextRef="#ctx0" brushRef="#br0">16709 7366 7927,'0'-29'1404,"0"1"253,0 6 0,0 4-694,0 3 1298,0 7-1445,0 3 0,-5 5 47,-3 0 0,-2 1 200,-2 3 0,0 7-360,-3 8-3,-3 8-268,-5 2-1328,0 11 851,0-5 209,0 9 1,1-2-417,-1 8 0,-4-3 23,0 2 1,5-2-524,3-1 1,1-4-252,-1 0 0,-2-7-569,6-1 1,4-9-1960,3-10 2659,6-2 0,3-7-60,10-2 0,2-13 784,6-6 0,0-11-666,4-4 0,-4-3 814,0-2 0,-2 4 0,-2-4 0,-5-1 0</inkml:trace>
  <inkml:trace contextRef="#ctx0" brushRef="#br0">16515 7549 7927,'5'-34'582,"-3"1"151,6 2 1,-1 5-120,5 7 0,-1-2-178,1 6 1,0 0 1133,4 4 0,-4 0-329,4 4 0,-4 2 87,0 5 1,-1 6-797,0 6 1,-3 8-146,0 6 1,-6 11-782,2 1 1,1 6 313,-1 1 0,0 5-1172,-4-1 1,-4 1 907,0-5 1,0 1-1482,4 0 0,-4-11 773,1-4 0,-1-11 168,4-5 1,-1-7 116,-3-4 0,3-4-162,-3-4 0,-3-4 263,0-7 0,-1-7 666,-3-4 0,2-6 158,-6 2 1,1 0-159,-2 0 0,-1 3 1122,-6-3 1,4 4-723,0 0 0,5 7 851,-1 4 1,2 2 1177,1 1-194,6 6 1,7 2-1524,11 8 1,6-1-371,8 4 1,5-4-2159,7 1 0,6-3 1133,6-1 0,4-1 340,0-3 0,1-3 0,2-4 1</inkml:trace>
  <inkml:trace contextRef="#ctx0" brushRef="#br0">17200 7435 7927,'0'-15'0,"0"0"0,-4 3 0,0 4 2946,0 6-913,4-8-1023,-5 9 361,4-5-603,-9 6-275,9 6-22,-10 0-181,5 10 0,-5 1-246,-1 2 0,2 6 53,3-2 1,-4 3-46,4-4 1,-3 1 138,-2 0 0,-3 4-189,0-1 0,-2 5-3,2-5 0,2 1-348,-2-4 1,2-2-957,2-1 102,0-4 130,4-10 1,3-2 470,8-8 1,6-7-534,6-8 1,4-4 500,-1-4 0,-1 3-128,1-2 1,-5 2 397,1 1 0,-2 1 364,-2 3 0,-1-2 6,-2 2 0,2 1-45,-2-1 0,-2 5 920,2-1 0,-5 2-591,5 1 0,-4 2 2754,3 3-1227,-4-4-369,7 10 0,-5-3-720,3 8 1,1 3 955,-6 4 1,6 7-664,-1 5 0,-3 1-241,-1 6 0,2-3 243,2 3 0,-2-1-476,2 2 1,-4-3-80,3-5 0,-1 0-417,2-1 1,2-4-124,-2-3 1,2-7 35,1-4 0,5-9-900,-1-7 1,1-6 144,0-8 1,0-8-234,3-8 1,1-3-1129,-4 0 0,3-2 966,-4-3 0,0 7-604,-3-3 1,3 12 895,0 0 1,4 12-645,-4 3 0,1 7 212,-5 4 1326,0 3 0,6 5 0,1 0 0</inkml:trace>
  <inkml:trace contextRef="#ctx0" brushRef="#br0">17737 7366 7927,'-5'7'2116,"-2"-2"1,-3-4 887,2 3-2079,-2-3 0,8 8 1176,-6-5 0,4 5-1108,-3-2 0,3 4-693,-4 0 1,4 5-68,-3 4 1,3 2-388,-4 5 0,5 2 200,-5 5 1,0 6-618,-3 2 1,3-3-114,1-1 0,4-4-716,-1-3 1,3-7-2558,1-5 2116,0-5 182,5-3 1,3-14 818,7-9 0,-2-8 32,2-3 1,-2-5 807,-2-6 0,0-6 0,1 0 0</inkml:trace>
  <inkml:trace contextRef="#ctx0" brushRef="#br0">17771 7287 7927,'-1'-11'3026,"-3"4"0,1-2-919,-4 5 228,4 0-1563,-2 4 3297,5 0 0,5 2-2729,3 1-1340,7 4 0,3 8 0,5 0 0,1 4 0,2-4 0,-3 6 0,0-2 0,2 2 0,-6 2 0,0 0 0,-7 0 0,-2 3 0,-2 1 0,-5 5 0,-6-2 0,-10-1-1330,-10 2 0,-5-2-635,-6 2 1,-5 0-1846,-3-4 0,-3-5 3515,0-7 1,-6-3 0,-1 0 0</inkml:trace>
  <inkml:trace contextRef="#ctx0" brushRef="#br0">18913 7275 7927,'-4'-19'0,"0"0"3308,-5 5-2179,8-2 0,-5 9-28,2 3 1607,-2 3-1738,-6 1 0,0 9-19,-4 2 557,-1 14-941,-6-6 1,0 15-146,0 0-389,0 0 1,0 11-455,1-3 0,0 2 347,3 2 1,-6-1-515,2 1 0,1 0 473,3 0 0,1-2-1231,-1-2 1,-1-5 436,5-11 1,5-4-1876,6-11 1618,3-4 0,6-5-146,2-9 0,7-7 216,1-13 0,6-4 1096,-2-7 0,2 3 0,2-4 0</inkml:trace>
  <inkml:trace contextRef="#ctx0" brushRef="#br0">18776 7424 7927,'11'-28'2534,"1"7"-1696,-1-2 0,1 8 717,-1 0 1,4 2-611,0 2 1153,1 5-594,-5 1-511,1 5 1,-1 6 422,0 5 0,0 6-561,-4 6-882,-2 5-641,-5 6 1,4 8-1868,0 7 2058,0-2 1,-9 5-228,-3-2 0,2-3 447,-2 2 1,2-3-1331,-2-4 1,-1-7 669,5-4 1,-3-11-968,3-1 0,-1-3 307,1-4 1577,3-3 0,-9-9 0,3 0 0</inkml:trace>
  <inkml:trace contextRef="#ctx0" brushRef="#br0">18662 7618 7927,'-18'-5'7189,"-4"3"-2819,10-3-3082,0 5 1,10 0-211,9 0 1,3 0-516,13 0 1,-1 0-2685,8 0 1,5 0 1249,3 0 0,5-4 871,-1 1 0,2-6 0,2 2 0</inkml:trace>
  <inkml:trace contextRef="#ctx0" brushRef="#br0">19553 7115 7927,'5'-6'4860,"-4"-4"-4112,9 8 1930,-4-3-1745,11 5 1,-3 7 10,5 4 770,-5 11-1099,7 7 0,-8 10 1373,2 3-1573,-7 3 1,-3 9-265,-5 3 0,0-23 1,-1-1-61,-1 0 0,0-1 0,-2 3 0,-1-1-660,-14 27 0,8-31 0,-2 1 451,-3-3 0,-2 1 0,-2-1 0,0-1-1432,0 1 1,-2-2 0,-17 19-1016,1-7 0,4-12 2565,3-7 0,0-6 0,4-6 0,0-2 0</inkml:trace>
  <inkml:trace contextRef="#ctx0" brushRef="#br0">17223 8634 7737,'-28'0'0,"4"0"-276,-3 0 1,3 0 275,1 0 0,-5 5 0,-1 2 0</inkml:trace>
  <inkml:trace contextRef="#ctx0" brushRef="#br0">16880 8657 7737,'-11'-5'0,"3"4"759,0-3-59,1-2 47,-5 4-456,6-8 1,1 8 102,5-6 315,0 5-387,0-7 0,5 8 93,3-6 494,7 6-525,3-9 0,10 9 475,2-6-436,3 6-162,6-8 1,3 8 213,8-2-1383,7-2 1008,-24 5 0,2 1-747,2-2 0,1-1 722,4 0 0,1 1 0,2 1 0,2 0-7,2 0 1,1-1 0,3 0 0,1 1-357,3-1 1,1 0 0,-3 2 0,0-1 386,2-1 1,0 0 0,-3 1 0,0 1 24,1 0 1,1 0 0,-2 0 0,1 0-102,4 0 1,0 0 0,-5 0 0,1 0 29,4 0 1,0 0-1,-3 0 1,1 0-307,0 0 1,0 0-1,1 0 1,-1 0 85,3 0 0,-2 0 0,-3 0 0,0-1-18,-2-1 1,0 0-1,-3 1 1,-2 1-317,-4-2 1,-1 0-1,-2 1 1,0-1-760,-3 1 0,0-2 1260,-5 1 0,0-2 0,1-2 0,0-1 0,25-5 0,-2 0 0,-3 3 0</inkml:trace>
  <inkml:trace contextRef="#ctx0" brushRef="#br0">17451 6236 7687,'0'-29'470,"0"1"1,-4 5 1757,0 0-401,1 5-1332,3 2 1,-2 6 280,-1 2 0,-2 8-296,-3 8 0,-6 7-196,3 4 0,-3 9-145,2 6 0,-4 5 0,-3 10-66,-3 4 0,-1 0-70,12-23 1,-1 1-8,1 1 0,0 0 0,-11 26 0,12-27 1,1 0-245,-6 31 0,3-10 54,5-2 1,3-13-831,8-11 0,6-7 91,5-3-412,5-9 839,-7-2 0,4-5-52,-6 0 1,4-6-115,0-6 1,1 0-396,-5-7 0,-5 0 500,-2-4 567,-3 0 0,-1-5 0,0-1 0</inkml:trace>
  <inkml:trace contextRef="#ctx0" brushRef="#br0">17074 6567 7687,'-11'-6'1550,"-1"-3"-1038,1 5 0,0 0-129,-1 4 1,4 0 150,1 0 1,4 1 349,0 3 1,1 4-237,2 7 490,0 3-697,0 5 0,0-2 279,0-2 1,2 3-268,1-3 0,4 1 242,4-1 0,1 2-273,-1-6 0,4-1 77,0-7 0,6-2-69,-2-5 0,2 0 2,2 0 1,0-5-440,0-2 1,3-7-414,1-1 1,5-10-511,-2 3 1,3-9-1321,2 1 0,0-7-4279,3-1 6529,-2 0 0,8-2 0,-3 0 0</inkml:trace>
  <inkml:trace contextRef="#ctx0" brushRef="#br0">15121 9125 7687,'-5'-11'0,"4"-1"0,-4 1 2796,5 5-1855,0 1 0,-1 5-22,-3 0 1044,2 0-1252,-8 10 0,4 4 975,-5 12-1181,-1 4 1,-2 4-239,3 0 1,-3 5-49,6 3 1,2 3-77,-2 0 0,6 1-76,-2 0 1,3-1-342,1 1 1,0-1 221,0-4 1,0-1-859,0-6 0,0-1-63,0-3 1,0-3-1672,0-8 2164,0-2 1,5-11 164,2-2 1,0-13-753,0-6 1,1-8 479,3-8 0,1-4 587,-1-11 0,-5-5 0,0-1 0</inkml:trace>
  <inkml:trace contextRef="#ctx0" brushRef="#br0">15041 9251 7687,'-5'-18'0,"0"-6"1442,-2 5 1,1-4-665,6 8 1,9-5 802,3 1 1,7-2-804,0 2 1,6-1 103,2 5 1,5-3-204,-2 7 1,2-2-10,-2 9 0,3 0-705,-2 4 1,-2 1 65,1 3 0,-9 8-466,-2 7 1,-10 4 358,-6 3 0,-8 3-870,-6 6 0,-7-1 414,-9 0 0,-6 0-632,-5 1 1,-5-1 127,1 0 0,3-6-152,1-5 0,4-6-1623,3-10 2811,3-2 0,9-9 0,0 1 0,0-1 0</inkml:trace>
  <inkml:trace contextRef="#ctx0" brushRef="#br0">15749 9034 7687,'-5'-12'0,"-1"6"2554,0-4-739,-5 9-938,0-4 0,-2 6 189,-2 3 0,-1 7-337,0 8 2164,-4 8-1903,2 2 0,-1 10-23,0 3-44,0 3-143,-4 5 0,6 2-442,1 6-291,9-6 1,2-7-1803,5-7 0,10-7 1079,5-5 1,12-8-692,7-6 0,5-6 568,7-6 0,2-3 799,-2-4 0,-2-2 0,-6-10 0,4-1 0,3-2 0</inkml:trace>
  <inkml:trace contextRef="#ctx0" brushRef="#br0">16286 9080 7687,'10'-12'972,"-2"1"1,1-1 624,-5 1 87,-1 5 321,-3 0-1484,-5 1 0,-1 5 280,-5 0 0,-1 7-315,1 8 0,-4 0 97,-1 8 0,-4-3-219,1 7 1,1 2-134,-1 2 0,4 2-137,-4 1 1,1 0-141,-1 0 1,-1 1-339,5-1 1,-4 0 308,3 0 0,1-1-490,4-2 0,-1-7-99,1-5-2464,4-10 2304,2 1 1,10-12-757,3-6 1,7-6 477,4-13 1,3-2 1101,1-5 0,0-5 0,-1-2 0</inkml:trace>
  <inkml:trace contextRef="#ctx0" brushRef="#br0">16240 9125 7687,'23'-16'0,"-5"-2"0,-3-5 1723,-2 0-1100,3 6 1,-3-1 1909,2 3-1734,-2 7 0,-1-6 1003,-1 10 1,-3 2-948,-1 5 1,-4 6 125,1 10 1,1 7-459,-2 12 0,1 2-313,-4 6 1,-4 5-175,1 2 0,-5 3-410,4 1 1,0-1-321,4-3 0,0-3-606,0-8 0,5-8-954,3-7 0,-2-10 1117,2-5 1,-2-7-303,2-9 0,-3-4 724,-5-7 0,0-4-684,0-8 1399,0 3 0,0-9 0,0 4 0</inkml:trace>
  <inkml:trace contextRef="#ctx0" brushRef="#br0">16138 9274 7687,'-18'0'0,"1"0"3270,11 5-2151,1-4 1,6 5 706,3-2-1491,7-2 1,9 3-238,6-5 0,5 0-353,7 0 1,-1 0-1531,4 0 0,-4 0 939,1 0 0,-1 0-1572,1 0 2260,-2-5 1,3-2 0,-5-4 0</inkml:trace>
  <inkml:trace contextRef="#ctx0" brushRef="#br0">16800 8988 7687,'0'-6'0,"0"-4"0,0 2 5836,5 3-3942,2-5 0,4 9-202,0-3 2568,1 3-2832,4 11 1,-2 2-95,5 11-532,0 0-595,-1 5 1,-1 2-208,-6 9 0,-5 1 0,3 6-1229,-5-1 1,-5 5 527,-7-1 1,-7 5-137,-4-5 0,-8 3 432,-3-6 0,1-3-2139,-2-9 1,6-4 940,-2-4 0,3-7-2177,1-4 3780,5-7 0,2 2 0,4-3 0</inkml:trace>
  <inkml:trace contextRef="#ctx0" brushRef="#br0">17280 9799 7687,'-18'0'3304,"2"0"4195,4 5-5754,6-4-3576,1 5 1149,5-6 0,3-6-2330,1-1 3012,5-3 0,-2-2 0,4 1 0</inkml:trace>
  <inkml:trace contextRef="#ctx0" brushRef="#br0">17691 9308 8031,'0'-6'2234,"0"-4"-1586,0 8 1118,-5-3-547,4 0-51,-5 4 1,12-6-563,1 4 0,6 0-148,6-4 1,6 3-140,13-4 1,4 2-207,8-2 0,7-1-222,-25 7 1,1 0 0,0-1 0,1-1-171,0 2 1,0 0-1,30-2-196,-3 4 0,-4 0-476,-4 0 1,-8 4-483,-11 0 0,-5 5 647,-6-2 0,0 0-217,-1 0 1,0-4 479,-3 1 1,-2-3-459,-6-1 1,0 0 1014,1 0-34,-6-5 0,-1-2 0,-5-4 0</inkml:trace>
  <inkml:trace contextRef="#ctx0" brushRef="#br0">18102 8863 7687,'0'-12'-537,"-1"6"-537,-3 2 1186,3-2-88,-4 4 0,5-4 138,0 2-297,-5 3 487,3-4-246,-8 10 1,4 1 6,-6 6 0,0 0-91,-4 4 1,-1-2 104,-6 5 0,-1-2 231,-3 2 1,-2 6 82,-5-6 0,-2 6 185,-2-2 1,1 0-219,-5 3 0,3-2 116,1-1 0,5-5-155,10-3 0,3-2 565,5-2-247,-1 1-389,15-1 1,2-1 6,11-2 0,4 2-59,7-2 1,1-2 74,3 2 0,-2-2-59,6 2 0,-2 2-76,1-3 0,3 4 9,-2 0 1,-2 0 74,1 1-124,-4-1 1,4 1 146,-7-1-519,3 1 218,-9-1 1,6 0-1275,0 1 679,-5-6-204,3 4 1,-7-8-1871,5 1 1851,-5-1 247,8-2-2198,-9 0 1909,3 0 1,-5-5 172,1-3 695,-1-2 0,-4-7 0,-2 0 0</inkml:trace>
  <inkml:trace contextRef="#ctx0" brushRef="#br0">9708 13431 7687,'-23'0'1788,"-4"-4"-916,1 0-532,4 1 778,6-3-223,4 5-289,6-4 0,2 0 96,8-3 1,8-2-72,11-1 895,10-1-1254,13-4 1,11-2 177,-25 7 0,1-1-506,3 3 1,0 1 0,1-2 0,1 2 209,2 0 0,0 1 0,2 0 0,1 1-57,0-2 1,2 1 0,2 0 0,1 2-247,1 1 0,1 1 0,0 0 0,1 1-125,0 1 0,1 2 0,1-1 0,-1 0-92,0 0 0,-1 0 0,-1 0 1,-1 0 113,-5 0 0,0 0 1,-2 0-1,1 0-84,-3-1 0,0 2 0,-3-1 0,-1 1-306,-1 0 0,-1 2 0,29 3 191,-6 5 1,-5 1-443,-2-1 0,-5 1 610,-3-1 1,-4-3-973,-7-1 0,-4-4 836,-8 1 419,-3-3 0,-2-1 0,-3 0 0,-2 0 0</inkml:trace>
  <inkml:trace contextRef="#ctx0" brushRef="#br0">13465 12552 7687,'-7'0'336,"-1"0"156,0 0 0,-2 1 112,3 3 20,-4-3-137,10 4-194,-4-5-243,5 0 49,5 0 50,2-5 1,4 4-81,0-3 1,1-1 89,-1 1 0,1-1-83,-1 1 0,0 1 24,1-4 0,-1 3-7,1-4 1,0 5-11,4-5 0,-4 6 47,4-2 0,1-1-160,2 1 1,-1 0-22,1 4 0,0-4-253,4 0 268,0 1 0,4 3-161,-1 0 105,6 0 0,-2-2 12,8-1 1,0 1-138,8-2 1,-6-1 17,5 2-974,-2-1 1115,8-1 0,-3 2-393,6-4 202,-1 4 114,-1-2 0,3 5 35,-6 0 0,6 0-123,-2 0 1,-2 0 308,-2 0 1,2 0-76,-2 0 1,6 4 101,-2 0 1,3 3-16,1-3 1,0 4-72,0-5 0,7 5-5,-30-6 0,0 0 0,-1 0 0,-1 0-158,2-2 0,1 0 0,-1 1 0,1 1 134,1 0 0,1 0 0,1 0 0,1 0-3,-1-2 0,0 0 1,0 0-1,-1 0-4,1 0 0,0 0 0,0-2 0,-1 0 9,1 0 0,0 0-459,2 0 0,-1 1 461,1 1 1,0 0 0,-2-2-1,0 0 29,0 0 0,0 0 0,0 0 0,0 0 60,0 2 1,0 0 0,0 0 0,-1 0-102,2 0 0,-2 0 0,-1 0 0,0 0 15,0 0 1,0 0-1,1 0 1,1 0 1,0 0 0,0 0 0,1 0 1,-1 0-19,0 0 0,0 0 1,1 0-1,0 0-50,-3 0 0,0 0 1,3 0-1,0 0 54,-1 0 1,0 0 0,2 0 0,1 0-9,-1 0 1,0 0 0,1 0 0,-1 0-24,-4 0 1,0 0 0,3 0 0,0 0 52,-1 0 1,0 0-1,1 0 1,-1 0 70,1 0 0,-1 0 0,-1 0 0,-1 0-26,-1 0 0,-1 0 1,0 0-1,0 0-9,0 0 0,1 0 0,0 0 0,1 0 45,-2 0 1,0 0 0,0 1-1,-2-1 42,25 4 0,0-2-29,1 1 1,3 0-16,-1 1 1,-2-3-300,-5 3 1,0-3 100,4-1 0,0-4-648,0 0 0,-5-4-120,-2 0 1,-8-2 871,-4-2 0,0 3 0,-4-2 0,-7-5 0,-9-5 0,-8-2 0</inkml:trace>
  <inkml:trace contextRef="#ctx0" brushRef="#br0">14036 11604 7687,'0'-31'0,"0"1"1596,0 4-1041,0-2 0,0 6-2,0-1 1041,-5 5-427,4 1-524,-4 6 1010,0 5-480,3 1-162,-8 5-695,9 5 0,-5 6 47,2 8 1,-1 9-132,-3 6 0,2 6-216,2 5 1,3 6-28,-3 2 1,-1 3-335,1 1 0,-5 0-142,2 1 1,0-1-316,0 0 0,3 2 4,-4-2 1,6-3-326,-2-12 1,3-8-740,1-7 1364,5-8 1,5-14-792,5-13 1,5-13 603,-1-14 1,-2-5 684,-2-10 0,3-7 0,-9 25 0,0 1 0</inkml:trace>
  <inkml:trace contextRef="#ctx0" brushRef="#br0">14036 11661 7687,'-16'-23'0,"7"1"0,-3 3 2148,9 3-1380,-2 4 1,6 0-113,3-4 1,2 4-1,5-4 1,6 4 898,2 0-1022,3 1 1,0 3-195,1 1 1,0 4-145,0-1 0,4 3-609,-1 1 0,0 6 324,-7 6 1,0 1-132,-8 6 1,2 3 254,-9 5-358,-1 10 1,-13-7-542,-5 8 0,-7-2 24,-4-2-1175,-3 0 1509,-6 1 1,-3-2-1093,0-3 1089,-5-2 1,7-11-324,-2-6 0,0-7 833,4-12 0,-1-4 0,10-14 0,8-4 0,5-6 0</inkml:trace>
  <inkml:trace contextRef="#ctx0" brushRef="#br0">14619 11421 7687,'-28'11'979,"4"1"0,-4 0-678,5 4 1065,0 1-830,0 6 1,0 4 49,1 0 1535,-1 4-1373,5-2 1,1 6 685,6-1-1021,5 5 0,1-2-21,5 5 1,2-5-138,6 1 1,1-3-1046,10 0 1,4-6 535,3-3 1,6-6-1533,-2-5 1,5-4 766,3-3 0,-2-4-2569,6-8 3405,-5-3 1,2-9-1,-4-2 1</inkml:trace>
  <inkml:trace contextRef="#ctx0" brushRef="#br0">15007 11569 7687,'0'-16'0,"-1"3"0,-3-2 2150,3 2-1368,-4 2 0,5-1 2575,0 1-1302,0 0 450,0-1-1907,5 6 1,1 1-118,5 5 0,2 2-128,2 6 0,-1 5-524,5 9 0,-1 8 177,1 4 0,1 5-657,-4 7 0,3 2-171,-4 5 0,4-4-246,-4 4 0,2-2 221,-2-6 1,-2 4-109,2-8 0,-2-6 437,-2-5 1,-1-10 165,-2-4 0,2-9-514,-3-3 1,0-4 373,0-4 1,0-7-585,0-8 0,2-12 1076,-5-3 0,0-8 0,-4 2 0</inkml:trace>
  <inkml:trace contextRef="#ctx0" brushRef="#br0">15452 11455 7687,'12'-29'-782,"-1"1"0,-3 6 1322,-1 3 0,0-1 1152,0 5 0,-1 3 51,-6 5 1,0 6-914,0 1 0,-2 6 88,-2 9 0,-3 4-434,-8 8 0,-3 2 111,-5 5 0,-5 7-371,-2 5 0,-5 1-1183,16-21 1,0 1 993,-16 26 0,12-24 0,0-1-1003,0 1 0,0-1 512,1 1 1,-1-1-448,-3 1 0,1 0 0,-14 17-4061,4-4 4964,11-10 0,1-3 0,8-10 0,6-9 0,5-6 0</inkml:trace>
  <inkml:trace contextRef="#ctx0" brushRef="#br0">16172 11604 7687,'0'-12'652,"1"2"64,3 2-696,-3-2-281,4 4 0,-3-6 410,1 1 1,-1 3 92,2 1-65,2 4 361,-5-7-378,9 9 68,-8-4-97,3 5 1,-7 1 672,-1 3-520,-4 7 0,-5 3 405,-4 5 1,0 0-223,-3 4 0,-7 0-21,4 0 0,-4 0-130,3 0 0,-3-1 135,-1 1 1,0-1-118,5-3 0,0-3 650,3-4-282,2-1-647,11 1 0,2-6 32,8-2-321,7-3 244,12-1 0,3-1-837,4-3 1,1-1 228,3-3-46,-5-2 0,4 5-673,-2-3 0,0 0 613,0 4 1,-3 0 19,-6 4 0,-2 0-1140,-1 0 928,-6 0 478,-1 0 1,-3 5 417,-5 3 0,-11 2 0,-5 1 0</inkml:trace>
  <inkml:trace contextRef="#ctx0" brushRef="#br0">16023 11912 7687,'-29'0'1644,"3"0"1741,7 0-2077,2 0 628,6 0-1336,4 5 0,4-4 74,6 3 0,5-1 175,7 0 0,8-1-270,7 2-2095,3-3 1140,2-1 1,4 0-2880,3 0 1738,2-5 636,-3 3 1,0-3-458,-3 5 0,-2-3 235,6-1 1103,-5 0 0,2 4 0,-4 0 0</inkml:trace>
  <inkml:trace contextRef="#ctx0" brushRef="#br0">16595 11649 7687,'-4'-19'2917,"0"0"-1313,0 5-728,-1-2 424,4 9-354,-4-3 0,6 5-270,3-2 884,2 1-987,6 6 0,3 6 61,0 1-1138,5 3 456,-2 7 0,4 1-1372,-3 4 803,2 1 36,-3 0-1424,5 0 1404,5 0 1,-4 2-171,3-2-335,-3 2 671,-7-7 1,4 4 60,-6-3 0,0-3 197,-3-4 0,-6-5-116,-2 1 497,-3-6-225,-1 4 0,0-8-411,0-2 607,0-2-371,0-5-844,0-6 605,0-1 0,0-3-175,0 2-63,0-3 497,0 4 0,0-4 176,0-1 0,0 0 0,0 0 0,0 0 0,0 0 0,5 1 0,1-1 0,2 0 0,0 0 0,-1 0 0,5 4 584,-1 0 0,1 5 40,-1-1 456,0 2 0,-3 3 201,0 3-45,-6 1 1,2 12-450,-8 1 0,-2 5-120,-6 3 0,-4 4-365,-3 7 0,-7 4-284,0 4 1,-7 1-856,-1 4 1,-1-3 636,-3 6 1,8-5-2036,3 1 0,3-4 2235,1-3 0,0-3 0,3-5 0,5-1 0,5 1 0</inkml:trace>
  <inkml:trace contextRef="#ctx0" brushRef="#br0">17954 11672 7687,'6'-13'200,"-2"-2"0,-3 3 320,-1-4 0,0 0-118,0 1 1,0-1 63,0 5 1,-1-1 282,-3 1 1,-2 5-310,-6 2 1,1-1-29,-1 1 0,0 0-153,-4 4 1,4 2-211,-3 1 0,-2 0 149,2 4 1,-2 1 128,2 3 0,4 1-95,-1-1 1,1 1 85,3-1 1,-2 4 345,-1 1 1,-1 3-242,1-4 1,3 5 370,1-1 1,-1-1-317,-4 1 0,1-1 257,0 1 0,4 1-285,4-5 1,-3 4-349,3-3 0,-1-1-245,4-4 1,6-4 196,6-4 0,5-1-704,10-2 1,0-9 440,7-3 1,-2-10-997,6-1 0,-3-4 450,-1 0 1,-1 3-44,-2-2 1,-7 2 335,-5 1 0,-6 0 134,-2 0 0,-4 5 219,-7 3 0,0 2 117,0 2 0,-4 3 16,0 1 1,-5 4-190,1-1 329,3 3-134,0 1 1,5 1 228,0 3 0,0-1-11,0 4 0,0 1 43,0 3 0,0 1-20,0-1 1,0 4 94,0 1 1,0 0-5,0-1 0,0 2-75,0 2 0,2-1-195,1-3-1,0-2 86,5 2 0,-1-6-422,5-2 0,0-4 177,3 1 0,-1-4-527,5-4 1,0-8 78,4-7 0,-4-2-174,0-2 1,-5 0 4,2 0 1,-4 4 268,0 0 1,-6 5-134,-2-1 353,-3-3 1,-1 6-5,0-4-176,0 9 468,-5 2 37,4 5 0,-4 1 108,5 3 0,0-2 551,0 6-596,0-1 1,4 5 267,-1-1 1,1 5-190,-4-1 0,0 1 54,0 0 0,-5 1-6,-3 6 1,-2 0 113,-1 0 0,3-4-12,1 0 1,0-4 136,0 4-635,2-5 1,6 1 108,3-7 1,3-9-485,9-11 0,5-6 292,6-8 1,4-3-410,0-6 1,-3 1 193,-2 0 1,-3 1 80,-4 2 0,-2 3 253,-6 6 0,-4 4-284,-4 3 1824,-1 7-818,-2 3-84,0 15 1,0-2-211,0 7 0,0 1-846,0 0 1,5 3-253,2-4 1,4 1-687,0 0 1,2-4-83,2 4 0,-1-5 727,5-3 1,0 1-1189,4-6 1940,-5 6 0,3-2 0,-3 4 0</inkml:trace>
  <inkml:trace contextRef="#ctx0" brushRef="#br0">18833 11626 7687,'0'-11'-769,"0"0"0,-1-1 414,-3 1 3361,3-1-1957,-4-4 0,1 3 817,0-2-1338,-5 2 1,7 2 1322,-6-1-858,5 1-610,-7 5 1,5 2-83,-2 8 0,-4 7 519,4 8 0,-3 6-349,-2 2 0,0 6 257,-4 1 0,2 1-193,-5 3 1,0 1-44,-4-1 0,6-5-744,1-6 1,4-3 174,0-1-855,6-6 0,11-6 599,10-11 0,7-12-395,5-11 1,6-10 204,5-9 0,5-2-464,-1-2 0,-22 21 1,0 0 563,1-2 0,0 0 0,-3 0 0,0-2 4,-1 1 1,0-1 0,0 1-1,-1-1-141,11-28 0,-5 0-120,-3 0 1,-6 15 1032,-2 8-324,-4 7 1,-8 14 1290,-3 6 1,1 6-832,-4 4 1,-1 9 873,-3 7 1,-1 5-488,1 6 1,-2 2 1440,-2 10 0,1 0-215,-5 4 1,4 4-1439,-4 4 1,6-4-1264,1 0 0,2-7 351,6-1 1,2-9-2203,6 1 0,2-12 1472,6-3 0,4-10-2632,3-6 3610,3-1 0,0-7 0,1-2 0</inkml:trace>
  <inkml:trace contextRef="#ctx0" brushRef="#br0">19964 11033 7687,'0'-7'5693,"0"2"-5289,5 5 0,-4 1 925,3 3 1,1 3-624,-1 4 1,0 4 65,-4 0 0,0 6-316,0-2 1,0 6-828,0 2 0,0-1-374,0-3 1,3 0-1693,1 0 2181,5 0 1,-3-2-3446,6-2 1811,4-2 744,-3-6-485,3 1 1631,1-6 0,1 4 0,5-3 0</inkml:trace>
  <inkml:trace contextRef="#ctx0" brushRef="#br0">20398 10987 7687,'0'-17'-488,"0"1"-62,0-3 1,3 2 2919,1 6-1494,5 0 1,-6-1 305,4 1-746,1-1 0,3 6-192,1 2-146,-6 8 1,-1 0 194,-5 7-467,0 3 182,-10 9 0,1 5 242,-10 2-275,0 3 61,-9 2 1,4-5-204,-3 0 122,3 1 0,-2-1-119,-1 1 1,-1-7-318,1-1 74,8 0-920,-7-11 339,8 5 482,0-6-1295,7-4 1237,6-7 0,5-3 564,0-5 0,0 1 0,0-5 0</inkml:trace>
  <inkml:trace contextRef="#ctx0" brushRef="#br0">20226 11238 9451,'-6'6'1984,"1"0"1,5-1 1398,0 2-2336,0 3 0,0 3-19,0 2 0,0 3-416,-5 5-208,4 5-865,-4 1 561,-1 10 0,3 6 193,-9 4-2243,3 6 1438,-7-8 1,3 5 292,-2-3-1931,7-7 1437,-7 3 1,14-16-4095,-3-3 2476,3-7 2331,-4 3 0,8-9 0,-1 3 0</inkml:trace>
  <inkml:trace contextRef="#ctx0" brushRef="#br0">20957 11295 7687,'7'-16'0,"-1"3"0,-2-2 1303,-3 2-786,4 2 0,-4 1 52,3 2-332,-3-2 56,5 9-218,-6-5-475,0 6 442,0 6-20,-6 0 0,4 1-22,-6 1 0,1 0 171,-5 3-298,-4 1 142,3-1 1,-8 0-18,1 1 1034,-1-1-666,-2 1 0,-1-2 1458,-3-3-921,3 4-536,-4-5 1,5 0 1531,1-2-945,-1 2 30,5-4-4,2 3-491,9-5-528,2 0 1,19 4 243,5-1-858,10 1 534,-5-4 1,11 0-1746,-1 0 989,0 5 487,5-3 1,-4 6-2592,-1-4 1465,0 5 383,1-8-1061,-1 10 1421,-5-10 1,-1 8-460,-5-6 1230,-11 6 0,-1-5 0,-11 8 0,0 2 0</inkml:trace>
  <inkml:trace contextRef="#ctx0" brushRef="#br0">20763 11512 7687,'-16'0'3138,"3"0"-1036,-4 0-1342,6 0 1,6 0-96,5 0 1,6 2 1490,10 1-1093,1-1-645,6 8 0,5-9-1129,3 3 399,7 2-625,2-5-2889,6 4 2655,0 1 0,3-5 1171,1 3 0,4-3 0,-2-1 0</inkml:trace>
  <inkml:trace contextRef="#ctx0" brushRef="#br0">21620 11204 7687,'11'-12'-1709,"-5"1"4545,0 0-1150,-6-1-769,0 6 1093,0 1-1297,-6 5 1,0 0 33,-5 0 1016,-1 0-1142,6 0 0,-4 1-216,2 3 1,2 2-178,-2 6 0,6-1-21,-2 0 1,3 1 85,1-1-249,-5 1 1,3-1 199,-3 1-147,5-1 0,0 0-51,0 1 1,0-1 246,0 1-1054,0-6 303,0 4-499,0-4-811,0 6-344,5-6 1086,2-1 620,4-5 0,4-5-1353,0-2 907,6-4 448,-3 0 0,1-4-25,0 0 1,-2-2-7,2 2 399,3 2-31,-9-3 1,7 6-227,-5 2 1610,-5-2-714,1 9 2293,-5-5-1501,5 6-396,-4 6 1635,-2 0-1701,-5 10 0,0 2-30,0 5 175,0 5-656,0-4 1,0 13-86,0-3 1,-4 12-191,0-1 1,-5 5-1012,2-1-541,-4-2 1076,0 4 1,0-6 139,-1-4 603,1-1-158,-1-11 0,0-2-462,-4-8 102,-1 2-100,-1-13 726,-4 2-726,5-10 0,-6 0 716,0 0-3336,-5-10 1849,4-3 1,-5-11-49,2-3 1,3-8-293,-3-11 1,1 0 1027,3-3 0,-3 7 1,9 3-1</inkml:trace>
  <inkml:trace contextRef="#ctx0" brushRef="#br0">22453 11055 11795,'7'0'6144,"3"0"-5005,-4 5-235,1 2 0,1 14 475,-4 6 1,0 6-541,-4 5 1420,-5 8-1755,-1 6 1,-7 9-160,-2 0-967,6-28 0,0 0 606,-2-1 0,-1-1 1,-1-1-1,0 0-3080,-14 27 1637,-10-8-411,7 2-3052,-15-10 2451,5-2 1438,-11-10 0,3-6 1033,-6-8 0,2-3 0,-1-5 0,3-3 0,4-3 0</inkml:trace>
  <inkml:trace contextRef="#ctx0" brushRef="#br0">19061 12494 7732,'-22'-11'0,"0"5"110,3 2 0,2-1 212,6 1-432,0 0 1066,-1 4-349,6 0-87,1 5-295,5-3 302,0 3 281,0-5-529,0 5 0,5-4 129,2 3 0,5-3-101,3-1 0,3-1 128,5-3 0,5 3-319,2-3 0,8 3 32,4 1 0,6-4-199,2 0 1,9 0-147,2 4 1,-24 1-1,1-1 138,2 2 1,0 0 0,6-1 0,1 1-389,0 2 0,1-1 1,6-1-1,1-1 283,2 1 1,0 0-1,7-1 1,0-1-19,-1 0 1,0 0-1,-19 0 1,-1 0-1,1 0-245,17 0 0,0 0 1,1 0-1,1 0 73,2 0 0,0 0 1,-4 0-1,1 0-229,1 0 1,-1 0 0,-2 0-1,-2 0 637,1 0 0,0 0 1,0 0-1,-1 0-68,1 0 1,0 0 0,-4 0-1,-1 0 195,0 0 1,-1 0 0,-1 0 0,-1 0 144,-4 0 0,1 0 1,0 0-1,0 0 42,0 0 0,0 0 0,-3 0 0,1 0-156,0 0 1,-1 0-1,-2 0 1,-1 0 92,-3 0 0,-2 0 1,0 0-1,0 0-641,-2 0 0,-1 0 0,23 0-1198,-8 0 1534,-12 0 0,-9-1 0,-8 2 0,-5 4 0,-4 1 0</inkml:trace>
  <inkml:trace contextRef="#ctx0" brushRef="#br0">15110 13134 7693,'11'-17'0,"1"5"-44,-1-3 44,0 2 0,1 3 582,-1 2 501,1-2-659,-6 9 0,3-3 1406,-5 8-1254,0 7 1,-4 4 314,0 8 0,-4 6-378,0 9 0,-6 9 135,-2-1-757,1 7 1,-7-1 402,3 6-1554,-3 4 1345,10-31 1,-2 1 0,-2 6 0,0 0-4,3 0 0,-1 0 1,-1-1-1,-1-1-151,5-3 1,-1-2-1,-10 28-206,7-2 228,-3 0 1,13-16-1394,-3-3 954,3-8 1,5-7 21,-1 0-1124,6 0 1196,-2-11 0,4 2-276,0-10 1,1 0 706,-1-4 0,1-3-1025,-1-4 644,1-6 1,-1-11-149,0-3 0,0-7 490,-4-8 0,3-2 0,-8-7 0,3-1 0</inkml:trace>
  <inkml:trace contextRef="#ctx0" brushRef="#br0">15053 13465 7693,'-8'-23'1527,"0"1"1,6-1-722,-2 0 1,9 0-213,7 0 1,4 0-209,7 0 0,0 2 747,0 2 0,-1 2-530,1 6 0,4 5 703,0 2-887,-1 3 1,-4 1-409,-3 0-11,2 10 61,-8-3 0,0 15-897,-6-3 622,-4 2 1,-3 4-704,-8 1 712,-7 3 0,-8 11 118,-7 2-3883,-3-3 3025,-1 5 1,-4-8-92,-1 2-1603,1-8 2639,4 3 0,2-5 0,1 3 0,-1-5 0,1-1 0</inkml:trace>
  <inkml:trace contextRef="#ctx0" brushRef="#br0">16069 13271 7693,'-18'-23'3640,"-3"5"-3130,3 2 0,-4 10 110,3 2-233,-2 3-191,8 6 1125,-8 6-799,-2 7 1,-1 8 52,-3 1 764,-2 10-971,5-7 0,-3 15 261,8-3-1632,-3 2 1068,10 2 0,0-2-1559,9-2 230,6-3 1156,4-4 1,10-6-2702,6-3 1287,5-7 651,6-2 1,6-9-1226,2-1 2096,7-4 0,1 6 0,4-6 0,1 0 0,-2-2 0</inkml:trace>
  <inkml:trace contextRef="#ctx0" brushRef="#br0">16697 13031 7693,'-5'-16'0,"-6"3"0,-2-3 0,-2 4 0,6 6 0,1 2 0,5 3 0,-5 1 0,5 1 0,0 3 5385,1 2-3632,2 11 0,0-3-1055,0 5-502,5 0 0,2 3-2766,4 1 1761,6 5 0,-3-2 147,5 4-1908,0-5 1657,4 3 0,1-1 219,2 0 0,0-2-307,4-6 1001,1 3 0,3-10 0,0 5 0</inkml:trace>
  <inkml:trace contextRef="#ctx0" brushRef="#br0">17154 13191 7693,'-4'-23'-101,"1"0"123,-6-5 38,7 9 1,-8-6 135,3 10 0,2-2-69,1 2 1,-1 2-174,1-2 0,-1 8 215,1 3-153,3 3 115,-4 1 98,5 0-96,0 10-27,0-3 0,0 11 426,0-3-242,-5 3-129,-2 0 0,-4 3 37,-1-2 1,0 3 119,-4 1-290,4 5 35,-10-4 1,8 0 131,-5-5 0,5-1 42,-1 1 1,-2 1 69,2-5-1592,0 1 464,9-10-494,-4 4 494,8-9 337,-3 4-311,5-5 304,0 0 285,5 0 0,-2-5 206,4-2 0,0 0 89,0 0 0,2 3 4,-5-4 1,1 6-169,-1-2 932,-3-2-279,4 4 1779,-5-3-1180,5 5-65,-3 0 465,3 0 1,-1 5-195,-1 3 513,1 2-1218,-4 7 0,0 5 41,0 9-871,0 7 69,-5 3 0,-3 13 88,-7 3 1,1 4-465,-5 0 1,0-4-1592,-4 0-110,1 0 1944,4-15 1,6 0-4893,9-15 5108,1-6 0,-2-7 0,1-2 0,-1-3 0</inkml:trace>
  <inkml:trace contextRef="#ctx0" brushRef="#br0">17794 13180 7693,'17'-19'110,"-1"0"135,-4 5-49,0-3-487,-6 6 254,4 4 0,-8 1 205,1 2 221,-1 3 49,-2-4-144,0 5 110,-5 5-233,3-4 1,-12 13 326,3-2-302,-3 2-49,-3-3 0,4 2 636,-7 2-368,1-2 1,-3 3 635,-1 1-637,0-5 0,0 5 250,0-6 721,0 1-867,6-1 1,-5-3 73,3-1 326,3 1-521,-6-2 1,9 1 1007,-2-4-699,2-1-93,7 3-876,1-5 32,5 0 1,6 0-188,6 0 0,4 0 488,7 0-1839,5 0 1161,1 0 1,5 0-115,1 0 1,-1 0-295,0 0 1,0 0-1465,1 0 1289,-6 5 733,-1-4 0,-7 9-1763,-2-2 1148,-2 2 1073,-11 1 0,-6 6 0,-6 1 0</inkml:trace>
  <inkml:trace contextRef="#ctx0" brushRef="#br0">17508 13522 7693,'-16'0'5504,"3"0"-3427,2 0-908,6 0 1,7 2-443,6 1 128,4-1-478,16 3 1,-2-1-2331,4-1 984,1 6 751,8-8 1,-4 6-2071,3-3 2288,3-3 0,0 9 0,4-4 0</inkml:trace>
  <inkml:trace contextRef="#ctx0" brushRef="#br0">18468 13260 7693,'0'-30'462,"0"4"1,0 3 648,0 4 0,3-1-244,1 4-485,0 1-130,-4 4 0,0 3 879,0 1-528,-5 4-204,-1-2 114,-1 5-235,-3 5 1,4 1 119,-6 6-119,-4 4-132,3 7 0,-3 2 37,4 6 1,1-4-1,-1 3 1,6-1-633,2 2 273,3-3 186,1-6-693,0 1 457,0 0 0,0-5-10,0-3-295,5-2 314,-4-7 1,11-1-88,-1-5-194,1 0 230,4-10 1,-3-3-170,2-9-140,-2 4 268,8-9 0,-8 9-364,2-5 341,-7 1-1,2 4 327,-4 0-22,6-3 0,-6 8-267,-2-2 1116,2 2-485,-5 2-352,10-1 1706,-5 1-1128,0 4 1,4 2 70,-2 5 1066,2 0-1083,2 5 0,-1 3 262,0 7-485,1 3 49,-1 10-224,1 6-1161,-6 7 943,-1 9-1108,-5 3 677,-5 9 413,-1 1 1,-2-29 0,-1 1 45,0-1 1,-1 0-312,0 1 0,-1-1 189,0-2 0,-1-1 1,-15 26 6,0-7-1281,-4-3 1186,7-12 1,0-3-496,4-13 379,1-8 513,-3-5 1,0-9-179,3-5 0,-3-6 187,3-12 1,-1-5-1018,1-7 0,-1-2 288,5-6-646,-1-5 739,10-1 1,2 0-249,8 3-1152,2 2 1382,16 6 0,2 12-1965,10 10 1584,6 5 810,5 8 0,5 0 0,7 6 0,2 0 0</inkml:trace>
  <inkml:trace contextRef="#ctx0" brushRef="#br0">19221 12963 7693,'12'0'3570,"-1"0"-3198,-4 0 0,3 0 4613,-3 0-2469,3 0-1160,2 10 1966,-1 3-2213,1 14 0,-2 4-46,-3 7 141,-1 3-1361,-6 9 0,0 4 157,0 7-1487,0-3 1487,-6 4 0,-5-9-202,-8 1-432,-8-6 316,3 3 1,-13-11-3165,3-2 1793,-8-7-619,2 2-1993,-11-14 2886,-1 7 1,1-13 9,5 2 1,6-7 1404,6-4 0,1-3 0,2-1 0,4 0 0,3 0 0</inkml:trace>
  <inkml:trace contextRef="#ctx0" brushRef="#br0">19347 13865 7693,'-14'6'3841,"3"6"-2571,-3-1 1,12 6-78,-1-6-3855,1 6 1732,-3-5 1,1 6-1891,-7-3 2820,2-7 0,-12 7 0,3-9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1770 7355 7693,'0'-11'643,"-1"-1"256,-3 1-574,3-1 560,-4 6-523,5-4 1,-1 9 238,-3-3-35,2 3-281,-3 1 0,4 8 575,-3 4-523,3 2 0,-8 2 14,5 3 0,-3 3-155,3 1 0,-4 0-105,5-1 1,-5-3 77,4 0 1,-1 1-101,1 2 1,3-3 120,-3 0 1,3-5-199,1 2 0,0-4-7,0 0-25,0-1 0,0-3 126,0-1 42,0-4 428,5 2-345,-4-5 1,6-4 97,-4 0-170,-1 1 1,3 1 144,-5-2-165,5 3 0,-3-8-18,6 6-61,-6-6 0,5 4 99,-3-3-208,-3-2 0,8 3-4,-5-4 77,-1 5 36,-3-4 1,2 8-115,1-2 51,-1-2 10,3 5-30,0-4 1,-3 5 60,6 0 1,-4 0-129,3 0 47,1 0 1,0-1 0,-1-3 1,5 2-24,3-1 0,4 0 106,-4-1-47,6 3 3,-4-9 1,6 9-163,0-3 151,0-3 1,-2 6-133,-2-3 135,3 3 0,-6 1-48,4 0 0,1 0-75,-2 0 1,1 0 66,-1 0-198,8 0 218,-8 0 0,10 0-84,-2 0 0,-2 0-98,6 0 0,-5-4 237,5 0 1,1-4-75,6 0 0,-3-2 163,3-2 1,-2 1 12,-2 0 0,5-1 27,3 1 1,-2-1-66,-2 1 1,-3 3 3,0 1 1,-1 4-34,0-1 0,-3 3-111,-1 1 1,-3 0-67,3 0 0,1 4 85,3 0 1,0 1-73,0-1 1,1-3 63,-1 3 0,5-3-4,3-1 1,-1 0 37,1 0 1,-1-4 79,5 0 0,0-5 18,-1 2-967,1 2 897,0-5 0,1 7 173,2-5 1,-2 2-154,3-2 1,-3 0 24,-2 4 1,1-4 46,0 4-373,-1-5 195,6 8 0,-5-4 50,0 5-194,-1-5 128,-4 4 0,5-4-72,-1 5 94,1 0 60,0 0 1,-1-4-4,1 0-77,0 0-813,-1 4 1012,1 0-54,0-5 0,-1 4-24,1-3 0,1 2 14,2-2 1,-2 2 1,3-1 0,-3 0 79,-1-1 0,3 3-76,1-3-59,-1 3 50,-3 1 0,-4-4-120,-1 0 129,6 1-70,-5 3 1,8 0-57,-8 0 92,2 0 282,2 0-441,5 0 151,-5 0 1,5 0-22,-5 0-135,0 0 143,-1 0 1,5-4-28,-1 0 160,1 0-127,-10 4 0,5 0 56,-3 0-55,2 0 15,-3 5 1,-1-4-3,-2 3 0,-2 1-85,2-1 228,3 5-138,-6-8 0,4 6 0,-4-4 109,-1 4 323,5-1 1,-3 3-426,2-5-245,2 5 239,-4-8 0,5 8 51,-3-5-54,2 0 1,2-1 171,0 1-81,-5 0 1,6 0-85,-5 0-231,10-1 240,-11 2 0,11-3 10,-10 2 135,6 2-113,-4-5 1,5 5-115,-4-2 113,4-2-2,-5 3 0,5-2-102,-3 1 227,7 0 0,-11 0-222,8 0 66,-3-1 0,3-3 10,0 0 0,3 0-4,0 0 0,1 0-25,-4 0-478,4 0 499,-3 0 0,8 0 54,-6 0 0,1 0-129,-4 0 1,1 0 327,2 0-226,-2 0 2,4 0 1,-6 4-89,1 0 93,0 5 108,-1-3-310,6 6 185,-9-6 0,8 3-8,-9-5 1,8 3-8,0-3 0,4 0 63,-3-4-38,5 0-29,-8 0 1,8 4 217,-1 0-170,1-1-19,-2-3 402,2 0-239,-8 0 1,9 2 53,-3 1 118,-7-1-91,4 3 1,-15-1 35,3-1-946,-2 6 480,-7-7 1,-1 4-1085,-5-2 340,-6-3 894,-5 4 0,-2-5 0,-4 0 0</inkml:trace>
  <inkml:trace contextRef="#ctx0" brushRef="#br0">10165 7298 7693,'-6'-11'441,"4"0"724,-6 4-614,6-3 877,-3 8 534,0-8 482,3 9-1710,-8-4-269,9 5 378,-4 0 1,1 5-13,0 3-761,0 2 1,1 2-185,-1 4 0,-1 1 35,1 6 1,3 0-343,-3 0 438,-2 0-2188,4 5 1540,-3-4 0,5 7-4384,0-4 5015,0 0 0,5-4 0,2-1 0</inkml:trace>
  <inkml:trace contextRef="#ctx0" brushRef="#br0">1645 8120 7693,'-7'0'-1576,"-3"0"1212,9 0 364,-9 0 0,7 0 0,-4 0 0,4 0 0,-2 0 0,5 0 0,0 0 0</inkml:trace>
  <inkml:trace contextRef="#ctx0" brushRef="#br0">1530 8200 7693,'7'-7'-1830,"-3"-1"2794,-3 5 1,-6-2-350,-3 5 1,-2 0 215,-1 0 1,-6 7-135,-2 4 1,-1 2 119,1 6 1,-3 4 196,3 3 0,-1 6-480,1-2 0,6 2 83,5-1 0,6 2-242,-2-3 1,4-3 147,4-4 0,7-6-129,8-5 1,4-6-174,4-2 0,3-8-180,8-3 0,-1-14-170,5-5 1,-1-6-1162,1-2 1,-4-6 838,-8-2 0,-2 3-1049,-5 1 0,-7 4 675,-4 3 1,-14 5 174,-13 7 0,-9 7 172,-14 8 0,-4 4 21,-7 4 1,2 8 144,-3 7 1,5 2 124,3 2 0,5-4-2055,10 0 2242,11-5 0,13 0 0,11-3 0,5 3 0</inkml:trace>
  <inkml:trace contextRef="#ctx0" brushRef="#br0">11181 7287 7693,'-6'-16'1211,"2"1"-855,3 0 1,1 3 280,0 1 0,0 3 136,0 1 417,5 4 1,-3-2-562,6 5 0,-6 1 137,2 3 1,-3 8-322,-1 7 0,0 4 14,0 3 0,0 3-401,0 6 0,-5 3 15,-2 0 0,-3 4-486,-2-4 1,1 4 328,-1-4 0,2 4-561,3-4 0,-2-2 265,5-5 1,0-8-1606,4-8 0,5-4 560,3-3 1,2-6 1424,1-9 0,6-6 0,1-10 0</inkml:trace>
  <inkml:trace contextRef="#ctx0" brushRef="#br0">10975 7504 7693,'-22'-17'0,"4"4"0,3 1 3160,7 4-2075,3 5 1,6-3 906,3 2 0,7 3-1077,8-3 0,3 3-46,1 1 0,6 0-371,5 0 1,1 0-992,3 0 0,-2-4 365,3 0 0,-3 1-785,6 3 1,-5 0 371,1 0 1,-2 3-37,-2 1 1,-5 5-707,-2-1 1,-8 2 623,-4 1 1,-2-3-472,-2-1 348,-5 1 172,5 4 194,-10-6 373,4-1 203,-10-5 1,0-5 180,-3-3 0,-1 2 106,5-2 0,-3 1-225,3-5 1,-4 1 719,5-1 0,-2 5-347,1-1 0,2 1 230,-1-5 0,1 5 175,2-1 311,0 5-524,0-2-285,0 5-449,0 5 0,0 2 91,0 4 1,0 2-503,0 2 1,0 3 282,0 5 1,0 0-1310,0-1 0,0-3 627,0 0 1,0-5-924,0 2 0,2-9 440,1-3 1,8-4-31,4-4 0,5-7 1270,-1-8 0,8-13 0,2-3 0</inkml:trace>
  <inkml:trace contextRef="#ctx0" brushRef="#br0">11626 7172 7693,'-11'-6'0,"0"-3"1614,-1 5-385,6-5 833,1 8-1530,5-4 0,5 6-181,2 3 1,4 2-125,0 6 0,4-1-1152,0 1 1,6 3 358,-2 0 566,-3 5 0,6-7 0,-4 4 0</inkml:trace>
  <inkml:trace contextRef="#ctx0" brushRef="#br0">11821 7435 7693,'-5'-17'2696,"3"0"-1756,-8-1 0,9 0-312,-3 3 0,3 6 300,1-2 576,0 7-471,0-6-945,0 8-25,0 8 0,0 1-94,0 8 0,0 2 76,0-2 0,4 5 97,-1-1 1,1 7 81,-4 0 1,-1 1-71,-3-4 1,3 0 5,-3 0 1,-1-2-11,1-2 0,0 2-106,4-6 0,-1-4 327,-3-3-696,3-6 1,-3 3 200,8-5 0,-3-5-317,3-2 1,1-3 187,-1-2 0,4-3-290,-5 0 0,5-1 119,-4 5 0,1 0-40,-1-1 1,1 1 88,2-1 0,4 1 130,-4 0 0,3-1-31,2 1 1,0-1 79,4 1 0,-2-1 164,5 1 0,0 3-117,3 1 0,-2 4 155,-1-1 0,-5 3 165,1 1 0,-3 0 153,0 0 1,-2 5 170,-2 3 0,-3 2-252,-5 1 1,-2 2 743,-1 2 0,0-2-376,-5 2 1,1 2 156,-5-2 0,6 0 158,2-3-854,3-1-187,1-5 1,3-1-119,4-5 0,2-5-525,10-2 1,0-8 449,4-4 1,-4-2-188,0 2 1,-5-1 123,1 5 1,-3-1-162,-5 5 0,2 3 169,-5 1 1,4 3 146,-5-4 118,6 6 189,-2-3 1,4 1 501,0 0-507,-4 0 0,2 6 576,-6 1 0,1 5-311,-4 7 0,-1-1-11,-3 5 1,-1 2 1,-2 5 1,-4-2-1018,4 3 1,2-3-529,1-1 0,3 0-2661,1 0 3864,0-6 0,5 0 0,1-6 0</inkml:trace>
  <inkml:trace contextRef="#ctx0" brushRef="#br0">12426 7606 7775,'-12'0'4531,"1"0"-849,5 0-1860,1 0-263,5 0 0,6 0-780,5 0 1,2-1-600,6-3 1,1 2-295,7-6 0,-2 0-313,6-3 1,-4 3 330,3 1 0,-3-2-117,3-6 1,-4 2-833,0-2 0,-3 1 355,-4-1 0,0-2-248,-8-2 0,2-1 426,-9 5 1,-1 1 63,-7 6 0,-3-2 181,-4 2 1,-7 3 206,-5 1 0,-1 4 255,-6 4 1,4 2 556,0 6 1,5 1 260,2 2 0,5-1-490,-1 5 0,0 0 1801,4 4 1,-2 0-1174,9-1 0,0 1-384,4 0 0,2-1-347,1-3 0,7-2-1756,6-1 1,8-7-850,-1 2 0,7-7 2185,1 0 0,2 2 0,1 0 0</inkml:trace>
  <inkml:trace contextRef="#ctx0" brushRef="#br0">4774 7127 7853,'0'-12'2456,"0"1"-1932,0 4-49,0-3 0,-5 9 1028,4-9-378,-4 9 213,5-4 840,0 5-2104,0 5-10,0-4 148,0 14-1541,0-7 1006,0 8 1,0 1 319,0 2 1,0 2 139,0 2 0,0-4 114,0 0-251,0 0 0,0 4 0,0 0 0</inkml:trace>
  <inkml:trace contextRef="#ctx0" brushRef="#br0">4625 8189 6131,'7'0'0,"-2"0"0,-5 0 0,0-5 0,0 3 0,0-3 0</inkml:trace>
  <inkml:trace contextRef="#ctx0" brushRef="#br0">4671 7938 7853,'-11'-12'2849,"-1"1"-1867,1-1 1,5 5-5,2-1 1290,2 5-698,2-7-751,0 9 1449,6-4-1453,0 5 0,5 1 43,1 3-914,-1-3 114,6 9 1,-3-7-1214,5 5 858,-5-1 1,6 5-140,-5-1 0,2-3 383,-2-1 0,-2 2-789,2 6 1,-4-2 160,-3 2 0,-3-1 142,-5 2 0,0-3 162,0 7 0,-3-7 559,-4 3 0,-2 0 135,-10-1 0,-2 2 352,-5-2 0,2-2 603,-3 2 0,3-2-537,1-2 0,0-1 983,0-2-748,6 2-122,0-4 0,12 1-339,5-3 0,6-3 192,10-1 1,1 0-702,6 0 0,4 0 0,0 0 0,3 0 0,-3 0 0,3 0-113,-3 0 0,-1 0-2385,-3 0 0,0 0 1191,0 0 1,-5 0-1022,-3 0 1,-2 1 2327,-2 3 0,-5-3 0,-1 4 0</inkml:trace>
  <inkml:trace contextRef="#ctx0" brushRef="#br0">3198 6887 7853,'6'-18'1123,"4"-4"-648,-8 10 0,4-5 194,-2 6-149,-3-1 897,9 1-509,-9 0 946,5-1-750,-6 6-637,0 1 0,-6 10-272,-1 2 0,-8 5-203,-4 3 1,-3 4-443,-1 8 1,-5 2 367,-2 5 0,1 2-612,-2 2 0,2-3 241,-1 3 1,2-2-378,5-2 1,5 0 240,3 1 1,3-11-2051,5-5 1500,2-5 1139,10-8 0,1-6 0,5-6 0</inkml:trace>
  <inkml:trace contextRef="#ctx0" brushRef="#br0">2924 6853 7853,'-17'-6'942,"5"5"1,-1-4 2932,5 5-3147,6 0 0,-3 5 1483,5 3 0,0 3-1155,0 4 0,0 4-412,0 8 0,5 2-245,2 6 0,5-1-735,3 0 1,4-1 299,8-2 1,2-4-1892,5-4 1,2-6 1926,2-6 0,2 1 0,6-6 0</inkml:trace>
  <inkml:trace contextRef="#ctx0" brushRef="#br1">6750 6670 7824,'0'-8'-915,"0"1"1,0 3 1487,0-4 153,0 6-310,0-9 465,0 10-305,0-9-174,0 9-193,0-4 1097,0 5-911,-5 0-22,3 0-397,-3 0-257,5 0 207,0 5-27,0-4 284,0 4-402,0-5 50,0 5 210,0-4 0,-1 6 15,-3-3 133,3-3-162,-4 4 0,4-1 38,-3 0-35,3-1-115,-5-3 140,6 0 24,0 5-272,0-3-240,0 3-3032,0-5 3314,6 0-249,-5 0 454,4 0 0,-5-1 1,1-2 423,3-1-314,-3 0-46,4 4 480,-5 0-392,0-5 12,0 4 63,0-4 72,5 5-23,-3 0-52,3 0 1070,-5 0-1126,5 0 126,-4 0-238,4 0 1094,-5 0-1076,0 5 0,0-2-183,0 4-61,-5-4 187,4 7-427,-9-4 193,3 6 13,1-1-94,-4 0 247,3 6 0,-4-4-22,0 2 0,-5 3 177,1 1 1,-1 1 63,0-1 0,4 3-124,-3-3 0,2-2 183,1 2 0,2-5 1,1 2-1,2-4 0,4 0 176,-1-1-72,3 1-167,1-6 1,0 4 39,0-2 0,1 1-89,3-2-104,-2 3 0,8-7 76,-3 4 0,3-4 0,2 1-228,-1-3 24,1-1-52,4 0-92,-3 0 147,8 0 24,-3 0 1,1-1-53,0-3 1,-1 1 101,1-4 0,1 3-34,-4-4 1,3 5-26,-4-5 1,0 5-1,-3 0 45,-1 1 0,0-1-74,1-1 74,-6 0-3,-1 4-37,-5 0 6,0-5-216,0-1 1,-4-6-82,1 1 300,-6-1 1,6-4-998,-4-3 651,-1-3 0,-3-6-74,-1-2-404,1 2 482,-1-5 0,1 5-148,-1-2 0,1 5 145,0 6 1,-5 7-156,1 0 1,-1 6-74,0 6 0,4 2-42,-4 6 1,5 0 645,3 7 0,3-2 0,5-2 0</inkml:trace>
  <inkml:trace contextRef="#ctx0" brushRef="#br1">6784 7698 7824,'5'-23'595,"-4"5"1,4-4 84,-5 3-257,5 3 1,-3-1 810,2 6 717,-3 0-1328,-1 4 1,-1 2-43,-3 5 1,1 1-180,-4 3 1,3 6-180,-4 6 0,1 4-14,-5-1 0,1 8 330,-1 3 0,1 7-148,-1 1 1,-3 5 272,0-1 1,0 2-97,3 2 1,2 2-21,3-2 1,2-3-125,5-9 1,0-2-131,0-5 0,5-3-251,2-13 1,5-2 65,3-9 1,3-2-768,4-6 1,3-2 464,1-13 1,0 1-1588,4-8 0,-1-4 189,2-4 1,0 0-90,-4 3 1,-5 6 80,-7 3 1,-4 3 811,-3 4 0,-3 6 15,-5 5 0,-6 6 58,-6-2 714,-4 8 0,-12 7 0,-1 7 0</inkml:trace>
  <inkml:trace contextRef="#ctx0" brushRef="#br1">6487 7732 7824,'-16'0'1558,"-1"0"1661,-2 0-2284,3 0 1461,9 0-689,2 0-154,5 0 1,6 0-808,6 0 1,4 0-653,7 0 0,5 0 15,3 0 1,3 0-574,4 0 0,-1 0-646,5 0 1,-4 0-1060,4 0 1,-2 4 2168,2 0 0,-3-1 0,-4-3 0</inkml:trace>
  <inkml:trace contextRef="#ctx0" brushRef="#br1">12654 5128 7824,'-28'-11'1752,"8"-1"1829,-3 1-2561,13 4-406,0 2 983,10 0-994,5 4 1,6-9 83,8 2 1202,8-7-1208,2 2 1,8-5 129,5 3-650,0 3 1,14-5-787,-3 6 0,3-1 164,1 1 1,0 4-1166,0 4 1,-1 1 897,-3 2 0,-2 0-1803,-5 0 0,-7 5 1258,-5 3 1,-2 2-632,-9 2 1904,-3-1 0,-13-2 0,-4 2 0,-1 3 0</inkml:trace>
  <inkml:trace contextRef="#ctx0" brushRef="#br1">13054 5059 7824,'-16'-17'0,"3"0"3284,-4 6-1023,11 4-1153,1 2 1222,5 5-1510,0 5 0,0 7 23,0 7 447,0 8-812,0 7 0,0 3-77,0 4 1,-4 5-88,0 4-1993,-5 9 1580,3-5 1,1-22 0,-1 0 46,-6 25-1630,6 3 1274,-4-13 0,8 1 249,-1-10-3404,6-10 2358,4-11 0,4-11-2251,1-2 1933,4-3 1523,-3-6 0,3-6 0,-4-7 0</inkml:trace>
  <inkml:trace contextRef="#ctx0" brushRef="#br1">2010 10233 7824,'-6'6'-1043,"-4"0"1,7-5 1042,-5 3 0,6-3 0,-8 4 0,3-5 0,-4 0 0</inkml:trace>
  <inkml:trace contextRef="#ctx0" brushRef="#br1">1930 9628 7824,'-11'-18'1862,"4"-4"-1163,-3 10 1,5-5 318,-2 6 1013,1 4-211,6-3-824,0 9 0,0-1 305,0 9 0,0 6-627,0 10 1,0 10 196,0 5 1,0 7-363,0 9 0,0 0-724,0 11 1,0-30 0,-1 0 176,-1 3 0,0 0 1,0 2-1,-1 0-447,0 2 0,-1 0 0,-1-2 0,0 0 361,0 0 1,2 0 0,0-3 0,1 0-101,0-2 1,0-1 0,1 24-1383,1-4 0,5-16-7,2-8 971,4-10-903,0-3 970,0-11 1,-3-1 207,0-5 0,-5 0-525,5 0 0,-5-1 1229,0-3-1666,-1-2 881,-2-11 0,4 0-1022,-1-6 870,1 5 600,-4-4 0,-5 0 0,-1-8 0</inkml:trace>
  <inkml:trace contextRef="#ctx0" brushRef="#br1">1942 9788 7824,'6'-52'1976,"4"5"-1550,-2 5 0,-1 15 281,5 4 1,-7 9-62,6 7 1937,-2 2-1701,2 5 0,1 0 2126,-1 0-2100,1 5 0,4 1-271,3 6 0,2 3-176,-2 0 1,2 0-563,-2-3 0,2 3 156,-2 0 0,1 4-192,-5-4 1,0 1 159,-3-5 1,-5 4-659,1 0 1,-7 6-153,-1-2 0,-6 2-465,-9 2 0,-8 0 290,-8 0 1,-2 4-161,-1-1 0,4-3-553,-1-4 0,6-6 826,-2-2 0,8-1 849,4-6 0,-3 0 0,0-4 0</inkml:trace>
  <inkml:trace contextRef="#ctx0" brushRef="#br1">3027 9708 7824,'-6'-22'855,"-1"3"0,-3 3-623,-2 4 1,-3 2-127,0 2 1,-5 5 1168,0 6 1,-5 5 546,-2 7 1,-3 3-999,3 5 1,1 4 515,3-1 0,0 7-627,0 1 0,2 2 590,2 6 1,-2-4-736,6 4 0,4 2-463,3 2 0,5 5-6,0-9 1,6-6-582,5-9 1,12-4-743,7-4 0,5-4-1320,2-7 1,5-4-4039,3-8 6582,8-8 0,-3-2 0,5-5 0,2-1 0,5-2 0</inkml:trace>
  <inkml:trace contextRef="#ctx0" brushRef="#br1">3483 9479 7824,'-16'-11'1890,"-2"1"2598,-5 2-3281,5-2 2492,2 9-1177,10-4-634,1 5-1036,15 0 0,2 0-533,11 0 0,1 0-234,3 0 0,2 0-1511,5 0 1039,1 0 1,0 0-1336,3 0 1,3 0 1023,5 0 1,-5 0-1617,1 0 1,-1 3 1159,1 1 0,0 5 116,-8-1 1,0-2 501,-11 2 0,1-4-1272,-9 3 1808,-4-4 0,-6 7 0,-5-4 0</inkml:trace>
  <inkml:trace contextRef="#ctx0" brushRef="#br1">3826 9491 7824,'-17'0'-1698,"5"0"1698,-3 0 4892,2 0-3136,7 0 0,0 1-147,6 3 2735,0 2-2895,0 11 0,-3 5-102,-1 9 387,0 12-2104,-1 9 594,4 7-146,-2-24 0,1 2 1,0-3-1,0 0 79,0 4 0,0 0-888,0 2 1,0-1 539,0-1 1,-1-1-1,2-3 1,1-1-437,-4 24 1,3-10-561,1-12 1,0-10-764,0-2-1857,0-8 2740,0 2-1874,0-11 1947,0-1 0,5-6 1323,2-3 0,4-8 0,0-5 0</inkml:trace>
  <inkml:trace contextRef="#ctx0" brushRef="#br1">4500 9639 7824,'0'7'-1695,"0"-1"1517,0-2 828,0-3-520,0 9-388,0-9 288,0 10-345,0-10 159,0 4 156,0-5 0,0 0 0</inkml:trace>
  <inkml:trace contextRef="#ctx0" brushRef="#br1">4477 9571 7824,'-13'-10'0,"-2"2"0,1 3 2367,-5 5-1553,5 0 1,1 0 3343,6 0-2123,4 0-1609,-2 0 1,6 5-175,3 3 1,3 3-18,4 4 0,6 3-26,2 5 0,2-4 0,2 0 1,1 0 25,3 4 0,-2 0-26,6-1 0,-6-3 0,2 0 0,-3-1 414,-1 1 1,-2 2-1137,-2-6 0,-6 0-3,-6-4 0,-4 1 59,1-1 0,-4-1 249,-4-2 1,-6 2-2,-5-2 0,-7-2-201,-1 2 1,-5-1 95,-6 5 1,0-1-326,0 1 0,-2-1 189,-2 1 0,2-1-516,-2 0 0,8 0 7,3-4 0,8 2-1602,4-5 744,7 0 1817,8-4 0,12-5 0,6-2 0</inkml:trace>
  <inkml:trace contextRef="#ctx0" brushRef="#br1">5334 9559 7824,'0'-23'449,"-6"6"0,4 1 1639,-6 9-1520,6-3 609,-8 8-259,8-3-241,-3 5-309,5 5-106,-5 2 0,4 5 52,-3 4-250,3 1 20,1 6 1,0 0 790,0 0-528,0 5 1,0 0 133,0 2 1,0 3-135,0-2 1,0 2 409,0 1 1,-1 0-282,-3 0 1,3-3-182,-3-1 1,-1-8-86,1 1-294,0-8 0,9-4-189,3-7 0,3-2-539,4-2 1,4-7-259,8-4 1,-2-6 467,6-6 1,-1-1-1325,5-2 1,-5 2 958,1-3 0,-7 3-1564,-2 1 1323,1-5 1208,-15 9 0,7-8 0,-9 10 0</inkml:trace>
  <inkml:trace contextRef="#ctx0" brushRef="#br1">5117 9662 7846,'-30'0'0,"2"-5"3315,6 4-1092,4-4-1143,1 5 868,11 0-518,1 0 1156,15 0-1795,-2 0 1,17-4-620,-2 0 0,11 0 10,0 4 0,8-4-1695,0 1 1,-1-2 947,1 1 1,-2 2-2596,2-1 1,1 1 3159,-5 2 0,0 0 0,-3 0 0</inkml:trace>
  <inkml:trace contextRef="#ctx0" brushRef="#br1">5368 9297 7846,'-12'-5'2870,"6"3"-964,-4-3-877,9 5-172,-10 0 0,10 5-313,-3 3 0,-1 2-4,2 1 0,-1 5-159,4-1 0,0 6-134,0 2 0,0 1-313,0 7 0,0-1-347,0 5 1,0-5-1270,0 0 0,0 1 852,0 3 0,4-5-2956,-1-2 3786,6-8 0,-2 3 0,4-5 0</inkml:trace>
  <inkml:trace contextRef="#ctx0" brushRef="#br1">6293 9297 7846,'-6'-18'1425,"-5"6"1935,5 2-1391,-5 9-1395,4 1 0,2 13 105,5 10 0,-4 6-289,1 9 1,-5 7 938,4 9 0,-3 4-1133,4-26 0,2 1 0,-2 1 1,1 0-442,0 4 0,0 1 1,1-2-1,1-1 159,-2-1 1,0-1-1,2 29-1294,4-2 0,2-5 188,5-7 0,1-7-450,-1-15 1,1-3 1641,-1-13 0,3 6 0,-3-10 0,-2 1 0</inkml:trace>
  <inkml:trace contextRef="#ctx0" brushRef="#br1">6841 9468 7846,'-21'-12'1814,"1"1"1,4 1 150,5 2 222,-1-2-1418,6 9 0,2-4 4,8 5 1,7 1-319,8 3 0,4-3-133,4 3 0,3-3-745,8-1 0,2 0 336,1 0 1,4 0-1117,-3 0 0,6-1 667,1-3 0,1 3-1337,-4-3 0,-6 3 619,-2 1 0,-7 0 191,-5 0 0,-3 0-15,-4 0 1078,-7 0 0,-12 5 0,-7 1 0</inkml:trace>
  <inkml:trace contextRef="#ctx0" brushRef="#br1">7092 9456 7846,'-5'-11'0,"-1"5"3043,0 1-1987,1 5 1,5 6-5,0 5 2030,5 6-2027,-4 6 1,5 6 330,-2 5-980,-3 6 1,4 10-836,-5 4 1,0 6 97,0 5 0,-1-31 1,-1-1 114,0 2 0,0-1 0,-2 0 1,0-1 144,2 0 0,0-1 0,-1 19-2173,3-13 0,1-9 82,3-10 2162,2-8 0,5-5 0,1-6 0</inkml:trace>
  <inkml:trace contextRef="#ctx0" brushRef="#br1">7698 9559 7846,'-23'-6'3038,"0"2"-1996,0 3 0,5 1 3059,3 0-2130,2 0-741,7 5 0,1 1-598,5 6 1,6-5 314,6 1 1,6 0-439,8 3 1,1 0-473,7 1 0,-2-5-403,6 1 0,1-2 296,-1 2 0,0 2-579,-3-2 0,-5 1 464,1-2 0,-7 3-1279,-1-2 974,-6 2 1,-10 2-429,-4-1 1,-11 0 405,-8 1 1,-14 3-161,-8 0 0,-9 6 63,-3-2 1,-7 1-256,4-1 1,1-3-76,10-4 0,8-1-146,7 1-459,8-1 1,9-3 747,10-1 1,10-4 795,9 1 0,3-3 0,6-1 0,1 0 0</inkml:trace>
  <inkml:trace contextRef="#ctx0" brushRef="#br1">8371 9525 7781,'-22'-6'3099,"-1"2"-982,5 3-843,2 1-593,4 0-476,6 0 0,5 1 25,4 3 0,10 2-25,-2 5 0,8 0-1,0-4 1,7 3 25,1-2 1,3 2-27,-3 2 1,-1-1-629,-3 0 0,0 1-159,0-1 1,-2 4-1035,-2 1 0,-7 3 1438,-8-4 0,-4 5 61,-4-1 0,-8 2 666,-7-2 0,-7 2-393,-5-2 0,0-2 797,0-2-533,-2 3 0,9-6 2118,-3 4-1706,8-4 1,3-2 1570,4-2-1822,6 2 0,4-7-716,9 4 1,6-4 174,10 1 1,6-4-1479,5-4 0,5-2-230,7-6 0,0 1-1309,-1-1 1,6-3 2977,3 0 0,-4-3 0,0 4 0,-3 0 0,-2-1 0</inkml:trace>
  <inkml:trace contextRef="#ctx0" brushRef="#br1">8977 9285 7781,'-1'-15'1488,"-3"0"0,-1-1 4567,-3 5-3952,3 5 347,5 1-1714,5 5 1,1 1 16,6 3 2343,4 7-2104,2 7 0,5 10-992,0 2 0,0 8 0,-4 9-357,0 10 0,-5 6 357,-7-29 0,1 0 0,-2 1 0,-1 1-185,-1 2 1,0 0-1,-1-2 1,-1 1 5,-1 3 0,-2 0 0,-3-5 0,-1 1-994,0-2 1,-1 0-1,-3-2 1,-1 0-126,-9 25 1,-2-15-119,2-8 0,-1-14-276,5-8 1,-6-6 1691,2-6 0,-2 0 0,-2 0 0</inkml:trace>
  <inkml:trace contextRef="#ctx0" brushRef="#br1">9559 10313 7794,'-28'0'0,"4"1"0,-2 3 6700,12-3-4532,3 4 0,17-5-249,1 0-3359,3-5 1092,2-1 1,3-5 347,0-1 0,5-4 0,-2-2 0</inkml:trace>
  <inkml:trace contextRef="#ctx0" brushRef="#br1">1051 12118 7794,'-28'-6'629,"5"5"0,0-3 3877,7 3-3408,3 1 953,7 5-1336,1-4 0,6 5 43,3-6 490,2 0-756,10 5 1,3-4-251,8 3 0,2-3-305,6-1 0,4-1-1949,3-3 1501,2 3 0,2-10-1609,0 4 1,-1 1 845,1-2 0,-2 4-781,-2-4 0,-4 6 2055,-7-2 0,-8 3 0,-7 1 0</inkml:trace>
  <inkml:trace contextRef="#ctx0" brushRef="#br1">1096 12414 7794,'-22'0'2645,"-1"0"0,5 2-1455,3 2 1,7-2 855,4 6 1,11-1-1014,8 5 0,4-1-540,11 1 1,1-5 57,3 1 0,4-6-158,0 2 0,7-3-2193,0-1 1,-3 0 982,4 0 0,-3-5-5231,3-2 5915,-6-3 0,5-2 1,-5 1-1</inkml:trace>
  <inkml:trace contextRef="#ctx0" brushRef="#br1">2090 12243 7794,'6'0'1029,"-1"0"551,-5 0-1359,6 0-256,-5 0 74,9 0 1,-8 0-111,6 0-27,0 0 153,3 0 1,1 4-174,-1 0 185,5 0 21,-3-4-136,9 0 118,-5 0 12,6 5-7,0-4 0,1 4 12,3-5 1,2 1 8,5 3 208,1-3-247,4 10 1,-2-10 66,5 3-1126,5 2 1077,5-5 0,5 8-128,0-5 1,4 1-143,0-1 0,-28-4 0,0 1 138,-1 1 1,0 0 0,2-1 0,1-1 27,1 0 1,0 0-68,-1 0 0,0 0 103,2 0 0,0 0 0,-1 0 0,0 0-35,0 0 0,0 0 0,3 0 0,1 0-11,0 0 0,0 0 0,2 0 1,0 0 9,1 0 1,1 0-852,-1 0 0,-1 0 868,1-2 1,-1-1-1,2 2 1,0-1-12,3-1 1,1-1 0,-3 2 0,-1 1-164,2 0 1,-1-1 0,0-1 0,-1 0 197,1 1 1,1 1-1,3-1 1,0 0-13,3 2 1,-1 0-1,-2-2 1,0 0 3,0 0 1,1 0-1,-1 0 1,1 0-3,-1 2 1,1 0 0,1 0 0,0 0 2,3 0 1,-1 0-1,-3 0 1,0 0-473,2 0 1,-1 0 465,-1 0 1,0 0 3,1 0 1,1 0-1,0 0 1,0 0 84,2 0 1,-1 0-85,-4 3 1,1 0-4,0-3 0,1 1 0,-3 3 1,1 1-56,0-3 0,1-1 1,-1 4-1,1-1 52,1 0 1,0 0 0,-3 0 0,0 1-1,1-1 1,1-1 0,-2 3 0,1-1 12,-1-1 1,-1-1 56,3 0 1,1-1-64,0 1 0,0-1 0,0 0 0,-1 0-6,1 0 1,0 0-1,0 0 1,-1 0-6,1-2 1,1 0-1,-1-1 1,2 1 70,0-2 0,0 0 0,-1 1 0,-1-1-36,0-2 0,1 1 1,-1 1-1,1 0 8,-3-2 1,1 0-1,-2 1 1,1 0-65,1-1 1,-1 0 0,-5 1-1,0 1-69,-2 2 1,0 0 0,-4 0 0,0 0 182,-4 0 0,0 0 1,25 0-88,-6 0 0,-5-4 0,-2 0 0,-1 2 0,1 1 0</inkml:trace>
  <inkml:trace contextRef="#ctx0" brushRef="#br1">3632 12986 7794,'0'-20'0,"0"3"826,0 0-465,0 2 1,0 2 887,0-2-392,0 7 0,-1-5 1577,-3 9-1677,-3 0 1,-4 10-82,0 6 0,-1 10 58,1 13 1,-2 5-288,-2 10 0,-2 2-463,-2 5 0,3 1-176,4 3 1,1 0 200,5-27 0,1 1 1,-2 26-365,5-29 0,0 0 0,1 31-94,1-6 1,0 1-476,0-9 1,5 0 207,3-7 0,2-8-353,1-7 0,1-5 18,-1-3 1,-3-6 512,-1-5 0,-3-6-530,4 2 0,-4-8 798,3-3 0,-3-9-61,4-3 1,-6-6 330,2-2 0,-3-4 0,-1 1 0</inkml:trace>
  <inkml:trace contextRef="#ctx0" brushRef="#br1">3506 13340 7794,'8'-38'0,"-1"-1"0,1 5 2009,3 4-1308,1-1 1,1 3 121,2 5 1,-1 2 291,5 6 1,-4 5 80,4 6 1,0 2-596,4 2 0,-4 2-602,0 2 1,-5 3 61,1 8 0,-2-1-234,-2 5 1,-4-3 92,-4 3 1,-1 1-34,-2 7 0,-2-3-329,-1 2 0,-10 2-75,-10-1 1,-1 3-938,-6-3 1,-1 0 716,-3-4 1,3-2-737,1-2 1,5-7 1472,-2-9 0,-2-1 0,0-2 0</inkml:trace>
  <inkml:trace contextRef="#ctx0" brushRef="#br1">4477 13111 7794,'8'-21'0,"-1"2"692,-4-3-329,2 9 0,-10-2 816,-3 7-791,-2 3 1,-3 5 418,-2 0 1,-3 11-318,-5 4 0,1 6 545,-1 6 1,-4 3-468,0 8 0,-3 8-153,3 7 0,1 3 28,3 1 0,5-1-390,3-2 0,7 1-476,4-1 0,6-9-188,5-3 0,3-10-1191,13-5 0,-1-3 918,8-1 1,0-9-1617,0-3 2500,3-7 0,-3 5 0,6-6 0,-2 0 0,-2-2 0</inkml:trace>
  <inkml:trace contextRef="#ctx0" brushRef="#br1">4911 13100 7794,'-29'-12'943,"-3"1"118,5-1 0,6 5 2320,6-1-1209,7 6-744,3-8 0,6 7-761,3-5 1,7 5-445,8-5 0,9 4-4,7-3 0,4 4-779,7-1 1,-1 3 320,1 1 1,5 0-913,2 0 0,2 0-293,-2 0 1,2 1-573,-6 3 1,-1-1 406,-6 4 1,-4 1 866,-7 3 1,-10 1 741,-9-1 0,-5 3 0,-8 0 0,-4 0 0,-1 1 0</inkml:trace>
  <inkml:trace contextRef="#ctx0" brushRef="#br1">5265 13100 7794,'-18'-17'29,"2"5"-15,4-4 1,2 7-15,3 2 3223,-4 4-1028,5-2 49,0 5-1260,-4 10-655,8 8 1,-7 16-297,6 8 173,-6 8-1452,2 2 79,-4 10 1001,0 1 1,5-27-1,1 1 149,1-1 0,1 0-1547,0 0 1,1 0 933,1-1 0,2-1 0,0 24 630,3-4 0,1-5 0,5-4 0,-1-10 0,0-8 0,-2-10 0</inkml:trace>
  <inkml:trace contextRef="#ctx0" brushRef="#br1">5950 13203 7794,'-9'-12'0,"-2"1"0,-4 1 0,0 2 3226,2-2-2128,1 8 1,4-4 2861,4 2-1553,0 3-1287,4-4 0,1 5-595,3 0 0,7 4-376,8 0 0,4 4 81,4 0-24,-3 2-822,14 2 672,-7-1 1,5 1 204,-1-1-979,-9 0 584,12 6 0,-14-3-1734,3 5 1310,-8 0 1,0 5-215,-7 3 1,-6-2-234,-14 5 0,-11 2 249,-15 6 1,-12-2 539,18-17 1,-1 0 0,0-1 0,0-2-1027,-3 0 0,-1-1 980,3-1 1,1 0-1,-26 7-302,13-2-321,8-7 185,21-7 700,3-5 0,10-12 0</inkml:trace>
  <inkml:trace contextRef="#ctx0" brushRef="#br1">6567 13157 7794,'-16'-23'4357,"-2"0"-3631,0 5 2750,7 7-2287,5 1 0,6 7 721,0-4-967,0 4 0,2-2-306,2 5-1146,7 0 424,12 5 1,2 1 105,6 6-1983,-6-1 1451,8 6 1,-8-3-2476,6 5 2079,-6-5 1,-2 7-1050,-8-2 1357,-2 3 1,-3 2-81,-2 3 909,-8 2-221,-7 0 1,-14 0-5,-6-2 1,-6-3 144,-5 3 0,1-4-230,-5-4 1261,6-3-483,1-5 1,6-3 2929,3 0-1798,7-6-505,2 3 343,12-5-833,5 0-500,5 0 1,6 0 308,8 0 1,4 0-426,4 0 0,2 0 43,5 0 0,4 0-56,1 0 0,-1 0 13,-4 0 0,1 0 0,3 0 0,-6 0-13,2 0 0,-7 0 13,0 0 0,-3-1-2447,-1-3-7603,-6-2 6401,0-6 1,-11 0 3429,-2-3 0,-3-3 0,-1-5 0</inkml:trace>
  <inkml:trace contextRef="#ctx0" brushRef="#br1">7104 12951 7794,'1'-10'0,"3"2"6348,-3-2-2149,9 9-2355,-3-4 3587,4 15-3904,0 3 1,1 11-1528,-1 3 0,1 7-103,-1 6 0,1 4 103,-1 1 0,0-2 0,1 15 0,-1-1 0,-4-2-1238,-4 3 1145,-1-6-1565,-7-7 1149,-2-4 1,-13 2 15,-3-5-4288,-7 0 2985,-5-4 1,-6 1 291,-9-1 1504,-2 0 0,25-16 0,-1 0 0,0 1 0,-1 0 0,-1 2 0,-2 0 0,-1 1 0,0 0 0</inkml:trace>
  <inkml:trace contextRef="#ctx0" brushRef="#br1">2718 11352 7794,'0'-21'0,"0"2"2167,0 2-632,-5 6-494,4 4-406,-4 2 1011,5 5 0,-4 9-804,0 3 1,-3 8 125,3 3 1,-5 6-457,1 9 1,-2 3-431,-1 4 0,3 6-347,0 2 1,1 5 24,-5 2 1,1 4-118,5-30 1,1 0 0,0 2 0,2 1 271,-1-1 1,0 0 0,3-2 0,0-2-624,-3 25 1,4-11 172,4-12 1,-2-8-2175,6-7 1298,0-5 238,3-3 0,-3-6 232,-1-5 1,-4-5-61,1-3 1,-3-8 1000,-1-7 0,-5-5 0,-2-6 0</inkml:trace>
  <inkml:trace contextRef="#ctx0" brushRef="#br1">2707 11535 7794,'0'-23'2456,"0"0"0,0 6-1479,0 1 373,0-1-838,5 4 0,1-2 218,6 7 0,-5-1 275,1 5 0,-1 1-340,5 3 917,-1 0-972,6 5 0,-3 5-674,5 5 48,-5 0 1,2 2-623,-4 2 1,3 1 467,0-1 1,-5 3-739,-6-3 1,1 2 487,-1 2 0,-2 0-991,-5 0 1,-5 0 489,-7 0 1,-3-4 190,-5 0 0,0-3-150,1-1 0,-1-1 880,0-10 0,-5 0 0,-1-4 0</inkml:trace>
  <inkml:trace contextRef="#ctx0" brushRef="#br1">3620 11352 7794,'-28'-6'1615,"4"-4"-995,-9 9 1,5-5 1092,-2 6-1175,-3 6 0,8 1 483,-6 8 0,2 3-476,-1 5 0,2 5 763,5 2 1,5 8-611,3 4 1,6 8-18,1 3 1,6 3-564,-2 1 0,4-5-273,4-2 1,7-9-443,8-2 0,8-14-588,3-6 0,3-6 57,2-6 1,4-2-1238,3-5 1,-2-2 786,2-6 1,-5-1 1577,1-10 0,0 0 0,-1-4 0,0 1 0,1-1 0</inkml:trace>
  <inkml:trace contextRef="#ctx0" brushRef="#br1">3986 11318 7794,'-9'-15'0,"-2"0"0,-3-1 0,2 5 3556,6 5-2371,1-5 1,5 5 1447,0-5-1881,0 4 0,5-2-269,2 6 0,9-6-233,3 1 0,4 2-968,3-2 1,3 4 532,6-3 1,-1 4-1134,0-1 0,0 3 703,1 1 0,-1 0-601,0 0 0,-1 1 263,-2 3 0,-5-1 37,-7 4 0,-2-3-219,-6 4 725,1-6 410,-6 3 0,-1 1 0,-5 0 0</inkml:trace>
  <inkml:trace contextRef="#ctx0" brushRef="#br1">4260 11272 7794,'-11'0'2520,"-1"0"-2133,1 0 2412,-1 5-1835,6 2 1,-3 11-8,5 4 1707,0 6-1758,-1 12 1,3 3-1212,-6 10 499,6 0 0,-3-20 0,1 0-235,0 28 1,-4-1-618,5-7 0,-1-3-1234,4-8 1,1-8 1215,3-7 0,2-10 676,6-5 0,-6-1 0,-1-5 0</inkml:trace>
  <inkml:trace contextRef="#ctx0" brushRef="#br1">4683 11444 7794,'-4'-8'-309,"0"0"1,-4 5 1658,5-5 1,-3 6 178,3-2 1439,1-3-2208,-3 6 1,7-3 818,1 8 0,4 2-769,4 6 0,4-1-194,1 1 0,3 0-310,-4 4 0,5-4-186,-1 4 1,1 0-380,0-1 0,0 4 226,-5-3 1,2 0-761,-2-1 1,-4-1 521,1 5 0,-6-4-1103,-6 5 1,-3-1 453,-4 3 0,-7 1 11,-13 0 1,-6-1 287,-5-3 1,-4 1 12,4-5 1,1 0-1128,7-3 703,7-6 1032,12-6 0,16-11 0,7-7 0</inkml:trace>
  <inkml:trace contextRef="#ctx0" brushRef="#br1">5459 11329 7794,'-1'-22'0,"-3"-1"2618,3 5-801,-9 2-305,8 9-1093,-8-3 1,8 9 208,-6-3 319,6 8-549,-9 2 1,10 11 214,-3 2-801,-2 2 194,5 7 1,-8 1 782,5 6-470,-5 4 0,7-2 498,-6 5 0,4-1-309,-3 5 0,-1 1 440,-3 3 0,3-7-440,0 2 1,6-8-276,-2-2 1,3-2-15,1-7 0,1-8-523,3-7 0,2-7-347,6 0 0,4-4-688,3-4 0,3-3-2791,0-9 2823,1-1 0,0-8 24,0-1-1582,0-3 1879,-5-6 0,-2 5 12,-4-1 974,-6 1 0,-1-4 0,-5-1 0</inkml:trace>
  <inkml:trace contextRef="#ctx0" brushRef="#br1">5299 11524 7794,'-23'-4'0,"1"0"5513,4-5-2744,1 8-1405,11-4 1,7 5-690,11 0 0,2 0-322,8 0 1,0 0-1595,9 0 0,-1 0 809,4 0 0,2 4-2536,2-1 0,-3 1 2968,3-4 0,-2 5 0,-2 2 0</inkml:trace>
  <inkml:trace contextRef="#ctx0" brushRef="#br1">6533 11672 7794,'0'-13'465,"0"-2"1,0 3-61,0-4 1,0 4-102,0 0-98,0 1 0,-2-1 352,-1 1 0,-4 5-24,-4 2 1,-1 2 492,1 2-641,0 0 789,-1 0-692,-4 6 0,2 4 190,-5 5 59,5 5-413,-3-2 0,2 9 239,0-1 763,-5 6-818,7-8 0,-4 8 84,6-5 197,-1-1-424,1-3 1,1 0 39,2 0-246,3-6 1,5 0-258,0-6 128,0 1 1,5-6 180,3-2-672,2-3 410,1-1 0,5-1 159,-1-3-517,10-2 233,-6-6 1,9-4-91,-5-3-703,0-3 562,0-1 1,0 1-504,-1-1 464,-4 0 57,4 5-13,-9-3 226,3 8 1,-6-7-26,-2 4 0,-3 5-232,-5 3 103,0 1 647,0 0-279,0 2 1,-1 5 155,-3 0-124,2 0-124,-3 0 473,5 0-235,0 5-88,5 2 0,-2 3-2,5-3 0,-5 4 165,5-4 0,-4 3-140,3 2 1,0-1-34,0 1 0,4-1-66,-4 0 45,-2 1 0,5-2 57,-2-2-325,-3 2 80,5-9-32,-3 4 99,4-5 1,0 0 72,1 0-885,-6-5 562,4 4 0,-3-9-156,4 2-494,1-2 575,-6-2 1,3-3-254,-5 0 330,4 0 154,-1 3 1,-1 1 95,-2 0-147,2 4 38,-4-3 1,4 8 259,-2-6-85,-3 5 0,4-2 328,0 5-230,-4 0 53,5 0 1,-3 2 375,1 1-267,0 4 0,-4 4 88,0 1 1,0 3-142,0 0 1,-1 1-53,-3 0 599,3-4-459,-4 5 0,1-2 209,0 0-451,0 1 111,4-5 1,1-3 187,3-1-367,3-4 43,4 2 1,4-11 436,0-6-378,6-4 0,0-9 71,6-1 0,-2 2-4,-6-3 0,2 3-9,-6 1 0,4 2 73,-4 2-143,-5 2 0,-3 7 206,-4 2-208,-1 3 0,3 10-202,-5 3 0,0 3-1154,0 5 657,-5 1 420,3 1 1,-3 2-2547,5-4 1251,0 4 565,0-7-2829,5 3 1776,2-10 1982,4 5 0,6-10 0,0 4 0</inkml:trace>
  <inkml:trace contextRef="#ctx0" brushRef="#br1">7504 11706 7794,'-6'-22'0,"0"4"2506,-5-4-1685,-1 15 1,5-7-87,-1 10-199,0-5-253,-3 8 1,0-4 147,-1 5 0,1 0 246,-1 0 1,0 5 325,-4 2-681,4 9 1,-5-3 149,6 7 1,-1-1 498,1 3-548,0 1-30,-1 5-145,6-4 0,-3 5 61,5-2-417,-5-3 171,8 4 0,-4-1 167,5-1-1114,0-4 698,0 0 0,6-14-1542,6 4 1138,-1-8 0,11-1 4,-3-6 0,3-9-169,5-7 0,-2-7-141,6-5 1,-4-3 384,3-4 0,-5 1-344,2-5 1,-3-5 420,-1-6 1,-1-4-1978,-3-4 2079,-3 2 1,-4-3-114,-1 5 217,-5 10 291,-1 8 0,-1 16 1401,0 8-878,0 7 32,-4 3 1,0 8 311,0 4 1,-1 1 1157,-3 7 1627,2 8-2041,-8-4 0,3 18-500,-9-3 1747,4 8-2052,-5 4 1,2 6 144,0 5-2054,0 0 1297,3 0 0,2-4-1794,2 1 264,3-6 1018,5 3-1735,0-16 1458,5-2 1,6-16 291,4-6-5167,5-5 2858,-2-6 2549,0 0 0,8-15 0,-2-4 0</inkml:trace>
  <inkml:trace contextRef="#ctx0" brushRef="#br1">8394 11181 7794,'-16'-4'0,"-3"0"0,2-3 3125,2 3-1445,7 0-387,3 4 1,16 0-623,4 0 0,6 0-300,6 0 1,7 0-478,8 0 1,4-4-494,3 1 1,3-1-1271,5 4 0,1-2 1197,-1-1 1,0 1-413,0-1 1,-3 1 363,-4 2 0,-6 0 674,-9 0 1,-6 0-1,-1 0 1</inkml:trace>
  <inkml:trace contextRef="#ctx0" brushRef="#br1">8794 11204 7794,'-18'-10'2905,"3"2"-2127,2-2 0,6 9 691,-1-3 1,6 4-699,-2 4 1,-3 7 221,0 8 1,-2 9-461,1 6 1,-2 6-637,3 5 1,-4 10-121,0 2 0,5-25 0,1 1-259,-1-1 1,0 0 0,3 1-1,0 0-353,1 0 0,0-1 1,1 33-3080,1-8 3914,5-13 0,6-6 0,7-8 0</inkml:trace>
  <inkml:trace contextRef="#ctx0" brushRef="#br1">9262 11364 7794,'-17'-7'0,"0"2"0,6 5 2470,-1 0 2573,1 0-3654,-1 5-540,6-3 1961,1 8-1842,5-4 0,1 6 214,3-1-843,7 0 0,7 2-686,5 2 0,1-2 252,3 2 1,2-2-732,5-2 0,2 2 602,2 2 1,-6-6-1,1 3-437,-4-2 0,-4-1-1168,-6-2 922,-2 3 350,-11-3-419,-1 4 581,-15 1 0,-4 0-254,-13 4-396,-2 1 527,-10 1 0,-2 2-106,-4-4-3355,-1-1 2482,0-4 1497,6 1 0,-5-2 0,6-3 0,2-3 0,4-3 0</inkml:trace>
  <inkml:trace contextRef="#ctx0" brushRef="#br1">9890 11421 7794,'0'-23'408,"0"0"0,0 5 625,0 3 0,0 2 1351,0 2-1164,0 0-255,0-1-636,0 1 1,6 4-362,1 4 0,5 1 121,3 2 0,1 5-589,3 3 0,4-2 37,0 2 1,0 1-289,4 6 1,-7-1 282,-1 5 1,-5-4-157,1 4 1,-4 0 645,-3 4 1,-3 0-37,-5 0 0,-1 4 160,-3-1 0,-4 1-159,-7-4 1,-3 0 1192,-4-1 0,-2-3-99,-3 1 1,1-7 249,-4 3 1,1-5-180,-2-3 0,5 1-575,7-6 0,-2 1-366,6-4 0,0 5-578,9-3 1,7 3 292,10-5 1,6-4-672,6 0 1,3-1-60,1 1 1,6 2-558,1-6 1,-3 5-28,3 0 1,-4-2 719,1 1 1,2 0-343,-3 4 1,2-4 470,-2 0 0,0-3-228,-4 3 0,-2-5 767,3 1 0,-8-2 0,3-6 0,-5-2 0</inkml:trace>
  <inkml:trace contextRef="#ctx0" brushRef="#br1">10587 11135 7794,'-5'-6'9830,"4"1"-8655,-4 5 0,9 6 1601,-1 6 0,5 5-1442,-4 10 0,1 2-1096,-1 6 1,-3 4-239,3 3 0,1 7 0,-1 5 0,-2 1-1182,-6 2 0,-6 1 731,-5-1 0,-9 0-1950,1 0 1,-7-10 914,-1-5 0,-3-7 1486,-4-4 0,-8-3 0,-6-6 0</inkml:trace>
  <inkml:trace contextRef="#ctx0" brushRef="#br1">8817 12403 7823,'-12'-5'0,"1"2"0,0-4 1411,-1 4-346,1-2-451,4 0-247,2 4-106,5-9 1,5 7 194,3-4-105,7 4-142,3-7 830,5 9-597,5-4 0,2 1 182,8 0 285,3 0-771,10 4 0,2 0 490,8 0-1670,-25 0 0,2 0 1063,1 0 1,3 0-1,6 0 1,1 0 134,3 0 1,-1 0-446,3 0 0,0 0 257,5 0 0,1 0 1,-1 0-1,0-1-303,1-1 0,-2 0 0,-1 1 0,-2 1-14,-5-2 0,-1 0 0,-5 1 0,-2 1-83,-3 0 1,-1 0 0,-4-2 0,0 0-437,27-2-1865,-10 0 2733,-17 4 0,-1 4 0,-10 0 0,-5 0 0</inkml:trace>
  <inkml:trace contextRef="#ctx0" brushRef="#br1">3974 11215 8109,'-6'0'2218,"-4"0"-1598,9 0 348,-9 0-181,8 0 1344,-8 0-1087,9 5-627,-9-3 1,8 4 1507,-1-2-963,1-3-544,7 4 1,-1-1-69,8 0 0,-2 3-36,9-3 1103,5 0-857,5-4 1,7 4 54,2 0-787,-3-1 185,10-3 1,-5 0-464,6 0 254,5 0 0,-6-3 239,1-1-2570,0-5 1960,-11 3 0,0-2-579,-9 0 0,-4 5-145,-7-5-31,0 5 487,-13-2-102,3 5 1,-7 0-233,-1 0-1363,-4 0 2532,-4 0 0,-6 0 0,0 0 0</inkml:trace>
  <inkml:trace contextRef="#ctx0" brushRef="#br1">6681 12140 7902,'-11'0'233,"-1"-1"-233,1-3 0,0 3 595,-1-3-102,6 3-684,1 1 189,5 0 1,5 0 200,2 0 0,4 0-1,0 0 1,0-4 201,1 0 0,3-3-35,0 3 1,2-5-165,-2 1 1,-2 2 132,2-2 0,3 2-115,1-1 1,0-4-210,4 4 0,-3-3 150,7-2 0,2 1-161,1-1 0,6 0 193,6-4 0,2-1-51,13-6 1,-26 10 0,0-1-275,7 1 0,0 0 0,4-5 0,1 0 199,8 1 1,1 0 0,1-4-1,1 1-322,6 1 0,2 0 0,-20 5 0,1-1 0,0 1 365,2 0 1,1 0 0,0 0 0,1-1 0,1 0-1,0 1 11,3-2 0,0 1 1,0 0-1,-3 1 1,0 1-1,0-1-69,0 1 0,1 1 0,-1-1 0,-1 1 0,-1 0 0,0 1-35,0-1 0,0 1 0,-1-1 0,1 2 0,1 0 0,-1 0-54,1 0 0,0-1 0,0 2 0,-4 0 1,-1 1-1,1-1-536,20-4 0,-1 0 0,-2-1 0,-2 0-125,0 0 1,-1 1 0,-4-1-1,0 1 140,1 2 1,-1-1 0,-6 1 0,-1 0 558,1-1 0,1 1 0,-5-1 0,0 1 0,0 0 0,-1-1 0,-1 1 0,-1-1 0,-1 1 0</inkml:trace>
  <inkml:trace contextRef="#ctx0" brushRef="#br1">6784 7778 7628,'0'-7'-795,"-5"-3"811,4 9 1,-4-4 588,5 5-41,-6 0 78,5 0-493,-4 0-1,0 0 484,4 0-140,-4 0-257,5 0 278,0 5 36,-5-4-146,3 4 19,-3-5 164,5 5-256,0-3 122,0 3-171,0-5 0,5 0 121,3 0-182,-3 0 0,5-5-94,-3 3 52,9-3 1,-3 1 179,2 1-369,-2-6 110,-2 7 231,1-3-466,-1 0 140,0 4-87,1-4 257,-6 5-457,4 0 201,-8 0-59,8 0-202,-9 5 175,9-4 0,-9 4-171,10 0 177,-10-3-89,9 3-1171,-4-5 562,6 0-1495,-1 0 1163,1 0 1192,-6-5 0,-1-2 0,-5-4 0</inkml:trace>
  <inkml:trace contextRef="#ctx0" brushRef="#br1">7275 7823 6133,'0'-6'3099,"0"1"-2292,-5 0-107,4 4 1,-6-5-218,4 6 1,1-1 1210,-1-3-270,1 3 244,-3-4-335,4 5-519,-4 0-200,5 0 1,1 4-26,3 0-241,2 5-166,11-8 32,-5 9 52,10-9-53,-4 9-312,5-3 142,-1-1 0,1 3-399,0-5 355,-5 5 1,3-7-307,-1 6 0,-4-4 170,-1 3 1,-3-3-30,-5 4 0,-2-1 52,-5 5 1,-7 4-257,-8 3 1,-6 4 96,-13 4 1,2-2-510,-6 6 1,0-7 303,4-2 1,-2 0-753,10-7 0,4-1-1570,7-6-697,7-3 3497,13-5 0,8-10 0,10-3 0</inkml:trace>
  <inkml:trace contextRef="#ctx0" brushRef="#br1">7778 7698 7865,'-18'-8'5735,"3"0"-3281,2 6-1242,7-3 1079,1 5-1676,15 5 0,-1 1 158,10 6 1,-4-1-317,4 1 1,0 3-1341,4 0 0,-2 0 68,-2-3 0,5-1-314,-5 0 0,4 1-311,-7-1 0,-1 5 624,-4-1 0,-1 4 358,-2-4 1,-3 2 185,-5-2 0,-3-3 736,-4 4 0,-1-4-361,-7 0 1,-1-2 1078,0-2 1,1 0-494,4-4 1,-1 4 1141,1-4 0,3 1 355,1-1-1315,4-3 0,-1 8-1164,8-6 0,7 1 218,9-4 0,2 0-842,5 0 1,7-5 635,8-2 0,6-7 281,2-2 0,4-9 0,-2 1 0</inkml:trace>
  <inkml:trace contextRef="#ctx0" brushRef="#br1">1142 15635 7865,'-18'-11'0,"2"-1"2203,4 1-1152,1 5 364,5-5-915,6 10 0,7-8 230,8 5 1,1 1-379,7 3 1,-2-4-248,10 0 1,-1 0-45,4 4 0,2 0-222,2 0 1,-3 0-889,3 0 1,-1 5 517,1 3 0,-2 2-1128,2 1 1,-8 2 597,-3 2 0,-4-1 1061,-4 5 0,-8-5 0,-6 3 0</inkml:trace>
  <inkml:trace contextRef="#ctx0" brushRef="#br1">1154 15875 7865,'-23'-4'699,"0"0"1,5-1 2659,3 2-1240,7 1-759,3-3 1,11 5-1095,6 0 1,9-1-41,10-3 1,3 3-523,4-3 1,3 3-545,5 1 0,1 0-944,2 0 1,-2 1 1518,2 3 0,-2 2 1,-1 6-1</inkml:trace>
  <inkml:trace contextRef="#ctx0" brushRef="#br1">15327 8463 7865,'-18'-18'5354,"3"3"-4530,-3 7 2083,10 3-1906,-7 5 1,13 1 45,-6 3 1757,6 8-1834,-9 5 0,10 8-3,-3 1-284,-2 3-320,5 11 0,-4 4-397,5 6-285,-5 4 0,3 3 69,1-25 0,-2 1 0,1 3 0,-1 0 213,1 2 0,1 0 0,-2-1 0,0-1-648,1-2 0,1 0 1,-1 29 245,-1-10 1,1-7-1673,2-8 1,5-13 1071,3-6 0,-2-10-796,2-5 1,0-4 340,3-4 0,3-9-180,-3-10 1,2-5 1673,-9-6 0,0-5 0,-4-2 0</inkml:trace>
  <inkml:trace contextRef="#ctx0" brushRef="#br1">15235 8646 7865,'0'-30'2517,"0"2"0,2 7-1657,2 2 1,3-1-424,8 4 0,-1 1 1747,5 4 1,0 1-1079,4 2 1,4-1 25,0 5 0,0 2-549,0 6 1,-2 2-993,6 5 1,-6 5-677,2-1 0,-8 5 775,-4-1 1,-7 8-845,-4 3 0,-3 3 567,-1 1 1,-10-1-517,-5-2 0,-6 1 467,-2-6 1,-8 5-607,-4-5 0,-1-4 586,1-7 0,2-7-1882,3-4 2538,-3-3 0,4-16 0,-6-4 0</inkml:trace>
  <inkml:trace contextRef="#ctx0" brushRef="#br1">16218 8463 7865,'0'-23'613,"-5"5"-454,-3 3 0,-2 4-82,-2 3 1,0 3 241,-4 5 988,-1 0-547,-6 5 1305,0 1-1300,0 11 1,0 2 17,0 8 1336,1 2-1364,4 5 1,-2 1 93,4 4 226,-4 1 0,7 7 104,-2 3-1819,7-3 595,3 3 231,5-4 1,2-2-525,1-2-209,4-2 1,11-12 35,4-6 636,1-4-2361,10-6 0,0-6 245,5-2-3542,0-8 5533,-3-7 0,1-3 0,1-5 0,0-2 0,1 0 0</inkml:trace>
  <inkml:trace contextRef="#ctx0" brushRef="#br1">16537 8257 7865,'-29'0'830,"3"0"0,3 0 2596,4 0-1004,2 0-755,6 0-808,4 0 802,7 0-1036,7 0 1,11 0 82,4 0-973,6 5 246,7-3 0,4 3-665,3-5 406,7 0 1,-2 0-724,3 0 1,-3 0 0,0 0 544,2 0 1,-2 0-2884,3 0 1585,-9 0 556,-1 0 1,-7 0 0,-4 0-283,-6 0 1480,-11 0 0,-5 0 0,-20 0 0</inkml:trace>
  <inkml:trace contextRef="#ctx0" brushRef="#br1">16846 8280 7865,'-7'0'3700,"2"0"0,4 5-1781,-3 3 1,3 3-1123,-3 4 0,3 8-230,1 8 0,-5 14-666,-3 13 0,3-27 1,-1 2-1,-1 7 1,-1 0-545,-2 3 0,1-1 0,-2 1 0,1-1-1129,1 2 0,-1 0 312,-1-2 1,1-2 1073,5-4 0,2-2-105,-7 22 387,10-22 1,-5-6 0,-2-5 0</inkml:trace>
  <inkml:trace contextRef="#ctx0" brushRef="#br1">17554 8474 7865,'0'-15'798,"0"0"1,4-4-281,-1 4 1,1-1 16,-4 5 1,2 1-140,1 2 1,-1-2-58,1 2 1,0 2 48,1-2-31,-3 6-499,4-3 227,-5 5-247,0 0 110,-5 0 1,-1 1-29,-6 3 0,1 2 3,-1 6 1,-3-5 576,0 1 1,-2-1 90,2 5 1,1-1 337,-5 1 1,0 3-141,-4 0 0,4 0-326,0-3 1,0 3 486,-4 0 1,2 1-408,2-5 1,4-3 260,7-1-793,-2 1 0,10 2-313,0-2 1,5 2-640,6-3 1,10 0 396,1 0 534,9-4-817,-2 7 0,5-7-91,1 4 569,-1-4-2447,0 7 1997,0-4 0,-3 2-111,-1-1 1,-4 0-1228,0 0 1483,-2 4 220,-6-5-546,-6 0 1,-7 4 979,-5-2 0,-10 2 0,-3 2 0</inkml:trace>
  <inkml:trace contextRef="#ctx0" brushRef="#br1">17246 8828 7865,'-17'0'0,"4"0"1005,-2 0 1,2-1 3672,2-3-2206,5 3 1,2-4-1336,8 5 1,7 4-811,8 0 0,8 3-114,3-3 0,8 1-945,4-1 1,4-3 526,3 3 1,0-3-2524,4-1 0,-4 0 2728,5 0 0,-6 0 0,3 0 0</inkml:trace>
  <inkml:trace contextRef="#ctx0" brushRef="#br1">18125 8337 7865,'-1'-16'0,"-3"4"2400,-3 1-1544,1 10 0,0-6 773,2 3-1154,3 3 1,-8 1 242,5 8 0,-4 7 232,5 4 0,-2 8-299,1 3 1,2 4-259,-1 5 0,1-3 9,2 6 0,0 4-147,0 3 1,0 1 72,0-4 1,0-6-118,0-2 0,0 0-165,0-3 0,4-9 44,0-11 0,5-3-74,-2-5 1,4-1-1166,0-6 0,0-3 603,1-5 0,1 0-1330,2-12 1,1-2 929,3-5 1,3-1-587,-3 1 1,-3 2 422,0-5 0,-5 4 71,-3 0 0,-3 1 1038,-5 3 0,-1 3 0,-3 0 0,-13-1 0,-7-2 0</inkml:trace>
  <inkml:trace contextRef="#ctx0" brushRef="#br1">17976 8566 7865,'-24'-7'0,"-1"1"2448,10 2-732,-1 3 1880,10-4-1815,1 5-1334,20 0 0,-3 0-180,14 0 0,-3 0-628,8 0 0,-1 0 274,4 0 0,1 0-1474,-1 0 1,0 0 82,0 0 0,-3 0-687,-1 0 1,-4 4 2164,0-1 0,-2 6 0,-1-2 0</inkml:trace>
  <inkml:trace contextRef="#ctx0" brushRef="#br1">18547 8246 18270,'2'11'2922,"2"1"0,2 4-644,5 3 1,5 4-2279,-1 4 0,4 3 0,-4 8 0,4-1 0,-4 5 0,1-4 0,-5 4 0,-5 0-492,-2 3 1,-5-3-185,-7 0 1,-6 0-3258,-12 4 1,-5 1 680,-7 2 2962,3-7 0,10-17 0,0 0 0,-22 15 0</inkml:trace>
  <inkml:trace contextRef="#ctx0" brushRef="#br1">19244 8497 7865,'-11'-11'4003,"-1"-1"-3638,1 6 1,5 0 819,2 2 797,2 3-1346,2-5 0,6 3-15,1-1 1,8 0-208,4 4 1,3 0-1172,1 0 1,3-4 526,1 0 1,1 1-1548,-1 3 1,-2 1 991,6 3 1,-6-2-523,2 6 0,-5-4 1307,-3 3 0,3 6 0,-4 5 0</inkml:trace>
  <inkml:trace contextRef="#ctx0" brushRef="#br1">19221 8668 7865,'-29'0'3568,"6"0"-1784,7 6-1227,9-5 1,5 4 1346,10-5-1259,-1 5 1,16-3 285,0 6-611,5-5 0,12 2 107,6-5-4167,0 0 2805,10 0 0,-3-2 935,8-1 0,-3-4 0,4-4 0</inkml:trace>
  <inkml:trace contextRef="#ctx0" brushRef="#br1">20181 8143 7865,'-12'-11'2141,"1"-1"2676,-1 1-3747,6 4 2035,1 2-2029,5 10 1,0 8 2287,0 10-2374,0 5 0,0 9-2191,0 5 808,0 5 1,-5 13-1426,-3 1 1076,3-28 1,0 0 494,-6 31 0,7-30 0,0 0 221,0 1 1,0-1-5669,2 29 4177,-3-6 0,6-8-2148,3-11 2743,2-5 0,6-12 922,-1-2 0,3 0 0,-2-7 0,-4-3 0</inkml:trace>
  <inkml:trace contextRef="#ctx0" brushRef="#br1">20329 8680 7865,'0'-12'8497,"0"5"-7125,0-1 0,1 2 338,3-2 1,8 2-726,7 2-516,2-2-154,7-1 0,1-3-781,6 3 380,-1 2 1,4-4-1204,0 5 1,5 0-3979,-1 4 3280,-3 0 1987,-4 0 0,-7 0 0,-6 0 0</inkml:trace>
  <inkml:trace contextRef="#ctx0" brushRef="#br1">21060 8554 7865,'-11'0'1628,"-1"5"0,1-2-867,-1 4 1698,1 1-1597,5-2 0,1 5 514,5-4-722,0 3-349,0-3 1,5 2 479,2-6-387,8 1 0,3-4-18,10 0-220,1 0 0,6-6 160,-1-6-1008,5-4 475,-3-7 1,9-1 220,1-3-3146,-5-2 2486,3-5 1,-11 0-1034,-2-1 329,-4 1 972,-9 5 0,-6 2-484,-9 8 421,-11 3 270,-5 9 0,-16 2-24,-6 5 0,-5 3-119,-10 4 1239,3 6-747,-3 10 1,4 0 495,0 0 0,11 1 1142,4 2 1,11 0-796,5 4 1511,7 1-1660,3 8 0,6 0 993,3 3-1640,2-2 361,11-6-961,6-5 354,1-1 1,10-8 123,0-5-3007,1 1 2120,9-15 1,-5 4 328,3-5-4527,3 0 3330,-5 0 0,5-6 1658,-3-6 0,-2 0 0,-2-7 0,2-2 0,-4 0 0,-3-2 0</inkml:trace>
  <inkml:trace contextRef="#ctx0" brushRef="#br1">21837 7812 7865,'-17'0'1764,"5"-4"2203,-4 0-1155,4 0-1519,5 4-487,2 0-400,5 0-449,5 0 256,7 0 0,5 0-2102,6-5 1344,0 4 1,5-4-120,2 5 1,5-4-462,3 0 0,-1-3-2445,4 3 917,6-5 2653,-5 3 0,13-6 0,-8 1 0</inkml:trace>
  <inkml:trace contextRef="#ctx0" brushRef="#br1">22351 7618 7765,'-17'-5'1368,"4"3"1889,-2-1-2318,8 1 1053,-4-3-601,10 4-652,-4-4 532,5 5-274,0 5-690,0 1-261,0 6 106,0 4 1,0-3-1111,0 2 581,0 3 264,0 0-1137,-5 5 910,-1-1 0,-11 2 100,-2 3-1385,-2 2 1010,-2 0 1,-4 2-83,0-8 0,1 1-9,3-9 0,0-1 49,0-6-539,6-3 733,0-5 1,11-10-790,2-6 586,3-9 257,1-4 409,0-11-217,0 0 0,5-6 1,1 1-1</inkml:trace>
  <inkml:trace contextRef="#ctx0" brushRef="#br1">22145 7469 7765,'10'-11'2068,"-2"-1"-932,2 1-693,-9 5 1,9 1 2204,-2 5-1281,-3 5-613,5 1 1,-3 5 177,4 1 0,2 4-303,2 3 100,-2 3-399,3 1 1,-4 3 93,-1 1-1437,5 0 798,-3 1 1,4-3-1116,-6 5 0,0 0 872,1 0 0,-1-3-2450,1-8 1112,-1 2 968,1-8 1,0 2-35,3-7 0,-2-3 265,2-5-636,-2 0 926,-1 0 1,-5-6 306,1-6 0,-1-9 0,5-9 0</inkml:trace>
  <inkml:trace contextRef="#ctx0" brushRef="#br1">22853 7355 7765,'-7'-6'2102,"-1"2"0,4 3 1159,-3 1-1627,4 0-1035,-7 5 1,3 6 1310,-4 8 1,0 8-262,-1 3-1029,-4 8-553,-2 8 1,-5 6 234,0 5 1,4 0-27,0 0 0,5-5-581,-1-2 1,7-15 203,5-8-1223,1-3 739,2-11 296,5-2-1744,2-6 1215,9-5 1,2 0 275,5 0-1064,0-5 1015,5-1 0,-3-7 47,5-2 0,0 1-56,0-5 0,2 0-557,-6-4 0,1 0 122,-4 0 1035,-5 1 0,3-6 0,-3-1 0</inkml:trace>
  <inkml:trace contextRef="#ctx0" brushRef="#br1">22625 7583 7875,'-12'-6'0,"1"1"0,-1 5 8296,6 0-2923,1 0-3848,20 0 1,-5 0-608,13 0 1,-2 0-2156,1 0 597,1 0 533,0 0 1,4 4-2506,-1 0 2612,6-1 0,-3 3 0,6 0 0</inkml:trace>
  <inkml:trace contextRef="#ctx0" brushRef="#br1">2433 15772 7962,'-12'0'0,"-4"-5"1392,3 4 272,2-9 0,7 8-1432,8-1 0,8 1-67,11 2 1,5-1-324,6-3 0,7 3 6,5-3 1,1 3-16,6 1 1,0-4 256,4 0 0,2 1-258,2 3 0,-2 5 179,-27-2 0,1 1 1,1 1-1,2 0 63,2 1 0,0 0 1,0-1-1,0 0-194,2-1 0,0 0 0,3 1 1,1 0 257,5-1 0,1-1 0,7 1 1,1-1-391,0 1 1,2-1 0,2-1 0,1-1-228,-2 1 0,0 0 0,4-1 0,0-1 500,-21 0 1,0 0-1,1 0 1,2 0 0,0 0-1,1 0-10,-1 0 1,0 0 0,0 0 0,-1 0 0,1-1 0,-2 1 43,18-2 1,0 0-1,0 1 1,1 1-27,0-2 1,1 0 0,-2 0 0,-2 1-137,1-1 0,-2 0 0,-3 2 0,-1-1-158,-6-1 0,-1 0 1,-1 2-1,-1 0 35,-3 2 0,0 0 230,-1-2 0,-1 1 0,-2 3 0,-1 0 0,-1-1 0,0-1 0,-2 2 0,0 0 0,-1 0 0,0-1 0</inkml:trace>
  <inkml:trace contextRef="#ctx0" brushRef="#br1">3266 15293 7932,'-22'7'1108,"-1"1"1,5-1-465,3 5 1,7-1 938,4 1 1,-1-1-365,1 0 0,2-3 89,6 0 1,3-2-696,8 2 0,3-3-83,5-5 1,1 0-277,3 0 0,2-3-35,5-4 0,4-2-207,0-10 1,2 0-259,-2-4 0,-3-5-1188,3-3 1,2-5 745,-2-2 0,-1-6-1168,-7 3 0,-7 1 698,-8 2 1,-7 8 342,-4 3 0,-11 9 391,-8 7 1,-8 4 170,-11 7 1,-5 7 362,-3 4 1,-3 6-133,0 6 1,4-1 1034,3 1 0,4 1 54,3 3 1,5-2 710,7 6 1,3-1-469,9 5 1,-2 3 305,5 0 0,0 5-958,4-1 0,7 2-92,4 2 1,5-6-777,7-1 0,1-9 183,3-3 0,-2-5-1497,6-2 0,3-5-421,4-8 0,5-3 1945,-1-8 0,8-7 0,2-7 0</inkml:trace>
  <inkml:trace contextRef="#ctx0" brushRef="#br1">4009 14687 7938,'-10'-11'4882,"2"4"-1852,-9-3-1931,6 9 0,6-4-290,5 5 0,5-4 272,6 0 0,7 1-1064,5 3 1,2 0-701,10 0 1,2-2-2114,8-2 0,1 3-447,0-3 3243,4 3 0,2-4 0,5-1 0</inkml:trace>
  <inkml:trace contextRef="#ctx0" brushRef="#br1">4660 14573 7938,'0'-11'1911,"-5"-6"0,3 8 954,-1-2-87,1 7-1400,2-1-45,0 5-1109,0 5 1,0 3-347,0 7 0,0-1-110,0 5 1,-1-4 259,-3 4 1,-3 4-516,-9 4 1,4 0 17,-4 0 0,-1-1-457,-2 4 1,-4-5 166,-4 2 0,7-4-125,-3-4 1,3-4 27,-3-7 1,5-3-401,3-5 1,7-8-480,4-7 1735,3-8 0,1-16 0,0-2 0</inkml:trace>
  <inkml:trace contextRef="#ctx0" brushRef="#br1">4488 14459 7938,'18'-17'0,"-1"5"659,-6-4 1,1 5 920,-1 3 0,0 2-185,1 2 1,-1 3 815,1-3 0,3 8-799,0 4 1,0 7-687,-3 4 0,-1 4-187,1 3 0,3 3-587,0 6 1,2-1-467,-2 0 1,-1 1-180,5-1 1,-2 0-837,3 0 0,1-4-2075,-2-4 1,-1-3 3603,1-4 0,-5 3 0,2-5 0</inkml:trace>
  <inkml:trace contextRef="#ctx0" brushRef="#br1">5265 14288 8054,'-11'-12'861,"-1"6"1,1-3-173,-1 5 1061,1 0-1120,-1 4 0,5 5 83,-1 3 552,1 7-754,-5 3 1,5 10 28,-1 2 1,0 5-58,-3 3 0,3-2 28,1 6 1,0 0-137,0 4 1,-2-2-9,5-2 1,0-8-110,4-7 1,0-3-75,0-1 1,0-9-308,0-3-277,5-7 1,2 1-157,4-5 1,4-5-792,1-2 0,0-5-778,-1-3 0,3-2 1112,5-2 1,-4-2-701,0 2 0,-5-3 1713,1-1 0,3 1 0,0-1 0</inkml:trace>
  <inkml:trace contextRef="#ctx0" brushRef="#br1">5048 14493 8054,'-11'0'1676,"-5"-4"2298,1 0-1766,0-4 484,9 6-1646,0-3 1,9 5 475,5 0 1,1 5-1393,10 3 0,3-2-62,5 2 0,5-2-1874,-2 2 0,3 2-353,1-2 1,3-2 2158,-2 2 0,6-1 0,-5 5 0</inkml:trace>
  <inkml:trace contextRef="#ctx0" brushRef="#br1">2969 16754 8055,'-16'0'0,"2"0"411,-5 0 1,5 2 615,-1 1 1,-2 0-103,2 5 0,0-1 498,3 5 0,2-1-518,3 1 0,-2-1 103,5 0-280,0 1 1,9-1-294,3 1 0,7-6-166,4-2 1,8-3-109,3-1 1,8-6-180,4-6 1,4-4-554,3-7 0,-2-5 224,3-2 0,-1-3-1063,-3-2 0,1-4 497,-9-3 0,-1-1 3,-7 1 0,-8-1 434,-11 5 0,-6 6 15,-9 9 0,-7 7 272,-8 8 1,-8 3 252,-3 5 0,-8 6 370,-4 6 0,-2 8-520,-2 7 0,1 5 1177,4-2 1,1 4-23,6 4 1,1 3 323,3 5 1,3 4-717,8 4 1,7-2-27,9 1 0,3-6-243,3-1 0,10-2-169,10-6 0,5-5-1208,6-6 0,2-8 690,2-4 0,6-4-4268,6-3 4547,-1-3 0,-4-5 0,1 0 0,5 0 0,1 0 0</inkml:trace>
  <inkml:trace contextRef="#ctx0" brushRef="#br1">3689 16400 8016,'-11'-11'938,"0"3"1172,4 1 1788,-3 4-1931,8-7-1303,-3 4 1,10-2-286,3 0 0,3 5-326,5-5 0,-2 5-442,5 0 0,1 0-657,7-1 0,-3 3-1616,2-3 1,2 3 2661,-1 1 0,5 0 0,-3 0 0</inkml:trace>
  <inkml:trace contextRef="#ctx0" brushRef="#br1">4260 16240 7983,'-11'-11'687,"-1"0"1,5 0 2598,-1 4-1105,5-3 811,-2 3-2468,0 1 0,4 6-246,-3 8 1,-1 7-111,1 4 0,-5 4 57,2 3 0,-3 4-276,-2 4 0,0 0 138,-4 0 1,2 1 137,-5-1 0,5 0-77,-1 0 1,2-4-134,2-4 0,0-3-399,-1-4-37,6-2 186,1-11 0,5-2-83,0-8 1,0-9 317,0-10 0,5-4 0,1-8 0</inkml:trace>
  <inkml:trace contextRef="#ctx0" brushRef="#br1">4089 16115 7983,'6'-12'0,"-2"1"1250,2 0 1,1 3 148,4 0 1,0 6 475,1-2 0,0 4-769,4 4 1,-2 3 260,5 9 0,0 1-812,4 6 0,-4 0-194,0 0 1,0 4-756,4-1 0,-6 6 9,-1-2 0,-1 0-179,-4 0 1,3 1-465,-6 3 1,-3-1 1027,-1-3 0,2 3 0,0-4 0</inkml:trace>
  <inkml:trace contextRef="#ctx0" brushRef="#br1">4740 16286 7990,'-10'-11'575,"2"-1"0,-1 5 2208,5-1-1009,-5 6 362,3-9-3862,0 10 1172,-5-4 554,10 5 0,-4 5 0,5 1 0</inkml:trace>
  <inkml:trace contextRef="#ctx0" brushRef="#br1">4979 16058 8044,'0'-12'0,"0"1"1458,0-1 2023,0 1-652,0 0 1316,6-1-3255,0 6 1,5 1-404,1 5 0,-1 1-916,1 3 1,-1 2-113,0 6 0,0-1-302,-4 0 1,2 2 567,-5 2 0,4 2-388,-5 2 0,0 2-807,-7-1 1,-2 5 705,-6 2 1,0-1 341,-4-3 0,-1 4 373,-6-1 0,0 0 391,0-7 1,0 1 173,0-5 0,2 1 647,2-5 1,2-1 696,6-2 1249,5-3-1075,0-5-1502,17 0 1,0 0 63,8 0 1,6 0-466,-2 0 1,3 0-550,-4 0 1,5 1-362,0 3 0,6-2-882,1 6 1,0-2 1660,4 2 0,3 7 0,0-2 0</inkml:trace>
  <inkml:trace contextRef="#ctx0" brushRef="#br1">6498 15692 7943,'0'-11'-152,"-3"-1"1016,-1 1 1,-1 1-288,1 2 0,3-2 296,-3 2 1,3 2 93,1-1 0,0 3 1747,0-4-1134,0 6-628,0-4 1,5 8-936,2 2 1,5-3 24,3 3 1,3 1-1240,5-1 0,1-1 378,2-3 0,2 0-144,3 0 1,2 0 337,-3 0 625,3 0 0,1 5 0,1 2 0</inkml:trace>
  <inkml:trace contextRef="#ctx0" brushRef="#br1">6521 15841 7943,'-23'0'936,"2"1"117,2 3 1,2-3 2308,6 3-2512,0 2 1,5-1 330,6 3 1,7 1-969,8-5 0,3 3-830,5-3 0,6 0-373,5-4 0,5 0 990,7 0 0,0-5 0,-1-2 0</inkml:trace>
  <inkml:trace contextRef="#ctx0" brushRef="#br1">7115 16046 7949,'-18'-6'2947,"2"-4"-2338,5 9 1,9-5-249,6 6 1,10-1 906,5-3 0,3-2-561,0-5 0,6 2-257,3-3 1,2 3-313,1-6 1,0 1-225,1-1 1,-1 2 4,0-2 1,4-3-302,0-1 1,-3-1-551,-5 1 0,-5-3 457,2 3 1,-4-2-214,-4-2 0,-8 1 148,-7 3 1,-4 3 70,-4 4 1,-3 1 261,-9 0 0,-3 4 161,-7 3 0,-3 3-14,-6 1 0,-3 5 264,0 3 0,0 6 904,4 1 0,3 5-570,1-1 0,5 9 415,-2 7 0,4 1-323,4 10 1,4 0 665,7 11 1,-1-3-465,6 7 1,5-4-260,9-3 0,11-5-596,9-7 0,10-8-631,5-7 1,7-13-1638,1-6 1,7-8 2290,-29-4 0,0 0 0,4 0 0,-1-1 0,2-4 0,-1-1 0,0 1 0,0-1 0</inkml:trace>
  <inkml:trace contextRef="#ctx0" brushRef="#br1">7983 15258 7967,'-29'-5'1276,"1"4"1,10-8-156,3 5 1,6 0-506,2 4 1,5 0 713,2 0 1,10-3-721,10-1 1,7 0-427,8 4 1,1-4-560,10 0 1,-1-3-889,8 3 0,0-1 67,4 1 0,0 3-4479,0-3 5675,-4 3 0,2 1 0,-3 0 0</inkml:trace>
  <inkml:trace contextRef="#ctx0" brushRef="#br1">8726 15053 7934,'-12'-5'2191,"-3"3"-1205,0-1 1816,-1 1-1838,5 2 1,1 5-195,2 3 1,3 6-459,5 1 1,0 5-293,0-1 1,-4 3-40,1 1 1,-3 4-197,3-1 0,-4 6-266,-4-2 1,-6 2 342,-2-1 1,-2 0-455,-2-4 0,0 3 99,0-3 0,-3-2 33,-1-6 0,2-7-32,6-8 1,2-3-165,6-1 0,4-10-81,4-5 0,1-12-342,2-7 1,4-7 1078,0-8 0,10-9 0,-2-5 0</inkml:trace>
  <inkml:trace contextRef="#ctx0" brushRef="#br1">8509 14916 7934,'0'-12'369,"1"1"45,3-1 1,-2 6 425,6 2 1,-1 4 834,5 4 0,-1 4 672,1 7 1,-1 4-1256,0 8 1,5-2 125,-1 5 1,5 1-752,-1 3 1,3 0-565,1 1 0,5-1-561,2 0 0,-1-1-833,2-2 0,-1 0 786,4-4 0,-3-2 705,-1-6 0,-4-2 0,2-6 0</inkml:trace>
  <inkml:trace contextRef="#ctx0" brushRef="#br1">9354 14904 8011,'0'-18'2746,"0"-3"-1443,0 8 799,-5-3-1331,3 9 0,-4 2 74,2 5 1,2 2 212,-6 1 1,4 10-572,-3 10 0,-5 7-63,-3 12 0,-5 1-315,1 11 1,1-1-347,-1 4 0,6-4-592,2 1 1,4-7 601,7-2 0,11-5-2297,4-10 1,10-3-7,6-8 2530,2-8 0,1-11 0,0-6 0</inkml:trace>
  <inkml:trace contextRef="#ctx0" brushRef="#br1">9765 14779 7973,'-34'0'1189,"3"0"275,1 0 0,2 6 262,1 5 1,2 2-888,9 6 1,-3 4 89,4 4 1,1 7-220,7-4 1,2 10 59,5-6 0,1 3-394,3-3 0,6-1-326,5-3 0,5 2-104,-1-5 1,3-2-63,1-6 1,3 2-761,1-6 1,-4-1 534,-4-7 1,0-2-1419,4-5 1,-2 0 652,-2 0 0,2 0 185,-6 0 1,-1-6 219,-6-5 701,2-1 0,-4-9 0,5 3 0</inkml:trace>
  <inkml:trace contextRef="#ctx0" brushRef="#br1">9536 15041 7973,'-11'-11'3647,"0"-1"-2670,-1 1 0,7 1 624,5 2 1,6-1-841,10 6 1,3-5-519,7 4 1,4-3-760,4 3 1,0 0-910,0 4 0,9 0 1425,3 0 0,2 0 0,-2 0 0</inkml:trace>
  <inkml:trace contextRef="#ctx0" brushRef="#br1">9422 15041 8054,'0'-6'0,"-9"-3"1658,-2 5-296,-3-5 1,4 7 394,2-6 0,-1 4-313,5-3 457,1 4-1206,8-7 1,2 8-163,9-6 0,1 2-110,6-2 0,5 3-264,3 5 1,2 0-116,1 0 0,4 0-1388,0 0 730,0 5 523,-4-4 1,6 9-2036,2-2 0,1 1 230,-1-1 1,-2-2 10,-2-2 0,-4-3 1013,1 3 0,-2-3 872,-7-1 0,-4-5 0,-6-1 0</inkml:trace>
  <inkml:trace contextRef="#ctx0" brushRef="#br1">9822 14607 8054,'0'-7'-1119,"0"-1"560,0 0 1563,0 2 541,0-4 1,0 7 320,0-4 309,0 4-1446,-5-2 11,4 5-347,-4 0 0,3 3 336,-2 4 0,3 2-266,-3 10 0,-1 2 595,1 5-529,-4 3-219,1 11 0,0-3 122,-1 4 0,0 3-376,-3 5 0,0 2-472,-1 2 1,5 2 680,-1-6 0,2 1 345,-2-5 0,-1-4-215,5-3 0,0-11-149,4-5 1,2-6-483,2-1 1,-1-7-20,9-5 0,-2-1-206,9-2 1,0-2 289,4-1-2626,5-9 2023,1-1 1,5-7-612,0 5 1,2 0-783,2 3 0,-4 1 2167,1-1 0,-1 6 0,-5 1 0</inkml:trace>
  <inkml:trace contextRef="#ctx0" brushRef="#br1">10302 15155 8054,'-12'-5'0,"1"-1"0,4-2 7564,4 1-5338,1 4 1,7-6-725,3 6 1,9-2-1595,5 1 0,2 2-1026,7-1 1,-1-2 924,5 1 193,4 0 0,2-1 0,4-1 0</inkml:trace>
  <inkml:trace contextRef="#ctx0" brushRef="#br1">10747 14916 8054,'-11'-5'4679,"-1"-2"-2574,1 1 2300,4-4-3115,2 8 1,8-1-416,5 6 0,0 0-806,11 5 1,-3-1-660,3 5 0,0-1 332,4 0 0,-2 1-227,-2-1 1,-2 5-1302,-6-1 1,1 4 811,-1-4 0,-5 5 23,-2-1 1,-9 7 645,-6 0 1,-7 1 399,-9-4 0,2 0 220,-6 0 0,1-6 413,-4-1 1,4-4-673,4 0 3357,2-6-1018,6-1 103,1-5-1916,11 0 1,2 0 67,8 0 0,4-4-532,7 1 1,3-3-503,5 3 1,3 1-303,1-1 1,3-3-701,-3 3 0,5-1 55,-2 4 0,-1 0-1190,2 0 1,-2 0 281,1 0 0,0 0 1210,-4 0 0,-3-4 1029,0 0 0,0-5 0,-5 3 0</inkml:trace>
  <inkml:trace contextRef="#ctx0" brushRef="#br1">11227 14824 8054,'0'-11'4915,"0"-1"0,1 6 0,3 2 0,-2 4-4437,6 4 1,0 8-479,3 7 0,0 8 0,1 8 0,-2 4 0,-2 7 0,-3 1 0,-5 2 0,0 3-198,0 5 0,-7 3 198,-4-3 0,-6-4-583,-5-11 0,-3-2-4333,-1-6 1,-5-2 4768,-7-6 1,-7-4 0,-7-11-1</inkml:trace>
  <inkml:trace contextRef="#ctx0" brushRef="#br1">8748 16823 8073,'-17'-23'0,"0"5"3591,6 3-2672,4 7 0,9 0 289,9 4 0,6 1-215,5 7 1,8 2 157,4 6 0,6 1-638,10 2 0,8 3-576,-24-8 0,1 2 1,2 2-1,1 0 123,3 1 0,1 1 0,3 0 0,-1 1 1,2 0 1,0 0 0,1 0-1,0 0-191,-3 0 0,-1 1 1,0-1-1,-1 1-28,0 1 1,0 0-1,-4-3 1,-1-1-174,-3 0 0,0 0 1,-2-2-1,-2-1-392,24 11 0,-3-4-369,-6 0 1,-5-9 225,-6 2 1,-10-8-251,-9-1 0,-3-3 73,-5-3 0,-2-4 1043,-5-4 0,0-6 0,0 0 0</inkml:trace>
  <inkml:trace contextRef="#ctx0" brushRef="#br1">8794 17017 8155,'-28'-11'2283,"5"1"-1256,0 2 2020,6-2-1967,10 8 0,7-3-130,8 5 0,3 2-185,5 1 0,-2 5 281,5 7 0,0-2-729,3 2 0,1 3-312,0 1 0,0-1-582,0 1 0,-2 0 466,-2 4 0,3 1-641,-3 2 0,3-1-51,0 1 0,-4-2-308,-3-1 0,-2-4 374,-1 0 0,-1-5-636,0 1-1042,1-7 1730,-6-3 0,3-11 685,-5-6 0,0-4 0,-4-7 0</inkml:trace>
  <inkml:trace contextRef="#ctx0" brushRef="#br1">8943 16812 8155,'-11'-33'1642,"4"2"1,3 3-288,8 5 1,7 0 353,8 1 0,8 0-763,3 3 0,5 3 162,3 4 0,6 1-1039,6-1 1,7 6-314,-4 2 0,5 3-1168,-4 1 1,-2 1 1411,1 3 0,5 7 0,-26-2 0,0 0 0</inkml:trace>
  <inkml:trace contextRef="#ctx0" brushRef="#br1">10907 17463 7886,'11'-30'613,"-3"-1"198,0 4 0,-2 0-109,2 4-660,2 1 1,-8 0 80,6 3 1,-6-1-93,2 4 0,-8 3 96,-3 5 1,-7 3-119,-1 5 0,-7 0-518,-1 0 1,0 6 325,-3 6 0,-2 0-146,1 7 1,0-1 276,5 1 1,0 3 477,3-3 1,-1 2 33,4 2 0,1-1 444,4-3 1,3 1-253,1-5 0,4 1 231,-1-5 0,3-3-217,1-1 1,0-3-269,0 4 0,1-6 228,3 2 1,-1-2-218,4 2 1,1-2-159,3 1 1,1 2-24,-1-1 1,2 0-1,2-4 1,-1 0-14,5 0 1,-4 1 12,4 3 1,-4-3 0,5 3 0,-7-1-14,3 1 0,-4-2-647,0 6 1,-5-5-1453,1 5 0,-5 0 188,0 3 1,-4 1 989,-6-1 1,-2 2 143,-10 2 1,-4 3 124,-4 4 0,-5 1-69,2 0 0,-3 0-145,-1 0 0,4-4 66,4 0 0,8-5-68,7 1 0,4-6 653,7-1 0,10-6 0,3 3 0</inkml:trace>
  <inkml:trace contextRef="#ctx0" brushRef="#br1">11329 16994 7855,'-11'0'1726,"0"0"1,3 5-59,0 3 0,1 6 365,-5 1 0,5 7-1180,-1 1 0,1 6-84,-5 9 1,1 1-251,-1 3 0,5 2-159,-1-2 1,0 7-533,-3 0 1,1 1 178,2-5 0,-1-4-688,6-3 1,-1-4 62,4-3 1,0-5-1745,0-7 508,0-2-258,0-11 1638,0-1 1,0-15 159,0-5 0,0-6 243,0-1 1,0-1 232,0 0 0,0 4 240,0 0 1,0 0-17,0-4 0,0 0 617,0 0 0,0 4-250,0 0 1,0 2 375,0-3 1,1-1-538,3 2 1,-2 1-212,6-1 0,1 5-165,6-1 1,-1-2-5,5 2 1,-4 1-721,4 7 1,0-2 99,4 5 1,-5 0-230,-3 4 1,0 6 297,-3 6 0,2 4-100,-7 7 0,-1 5 90,-3 3 0,-1 2 65,-2 1 1,0 0 142,0 0 0,0-1 6,0-2 1,0 1 124,0-6 1,0 1 7,0-4 1,0-6-67,0-1 1,5-9-282,2-3 33,3-3 1,2-6 139,-1-2 0,1-4 21,-1 0 1,1-4 101,-1 0 0,-1-4-63,-2 3 0,2 0-23,-2 1 0,2 1-32,1-5 0,0 5 29,1-2 1,-1 0 52,1 1 1,-1-2-3,1 2 1,3 2 163,0-2 1,0 4-123,-3 3 0,-1-1 441,1 5 1,-5 1-104,1 3 0,-4 1 13,3 3 0,-4 3 64,1 8 0,-3-1 219,-1 5 0,-1 2-227,-3 5 0,1 0-102,-4 4 1,3-4-367,-4 0 0,6-3 142,-2-4 1,-1 1-1580,1-4 748,0-1 1,5-9-331,3-2 1,3-8 437,4-3 1,0-9-9,1-3 0,3-7 19,0-5 1,2-7 679,-2-4 0,-2-2 0,3-2 0</inkml:trace>
  <inkml:trace contextRef="#ctx0" brushRef="#br1">11775 17211 7855,'-12'-18'1403,"1"3"0,1 3 1159,2 0 395,3 6-2409,5 1 1,3 5-199,4 0 0,2 1-1350,10 3 1,2-2 999,5 6 0,9 0 0,5 3 0</inkml:trace>
  <inkml:trace contextRef="#ctx0" brushRef="#br1">12163 17303 7952,'8'-33'0,"-1"2"0,1-1 1554,3 6 0,1-1-402,-1 4 0,-4 4 947,-4 0-340,-1 10-451,-2-1 0,-7 20-770,-4 6 1,-2 10-253,-6 8 0,4 7-338,-4 9 1,0 2-229,-4 5 0,2 4 195,2 0 0,8-29 1,1 0-76,-5 29 1,7-28-1,1 0-268,1 0 0,0-1 1,0 29-174,2-4 1,3-10-67,1-9 0,4-8-19,0-3 1,4-13-213,0-6 0,1-7-382,-1-5 0,0-4 608,-4-7 1,0-4-102,-4-7 0,0-4-229,0-4 1002,-5-5 0,-4 2 0,-2-5 0,2 0 0</inkml:trace>
  <inkml:trace contextRef="#ctx0" brushRef="#br1">11866 17645 7952,'-23'-18'192,"1"2"289,-1 5 1058,5-1 0,7 5-713,7-1 0,5 2 96,7-2 0,9-1-552,14 5 0,7-5-433,4 2 1,2-2-161,2 1 1,3-2-557,1 2 0,4 2 497,0-1 0,-3 4-265,-2-1 1,-7 2-1028,-4-2 1,-6 3 672,-2-3 0,-10 3-440,-1 1 1341,-10 5 0,2 1 0,-5 5 0</inkml:trace>
  <inkml:trace contextRef="#ctx0" brushRef="#br1">12369 17337 7952,'0'-18'584,"0"-2"183,0 5 1,0-4 650,0 3 359,0-4 72,0 7-1327,5 2 1,-4 8-54,3 11 1,-7 6 65,0 13 1,-6 3 75,1 8 1,-2 3-107,-1 4 1,0 1 89,4 0 1,-2-1-134,5 1 1,0-5 73,4-3 1,0-8-416,0-3 1,9-4-15,3-4 0,5-8-525,-1-7 0,4-3 150,-1-1 0,2-5-156,2-2 1,-1-5-192,-3-3 1,1 1-785,-5-5 1,4 0 618,-3-4 0,-1 5-140,-4 3 0,-4 2 251,-3 2 0,1 0 242,-2-1 0,1 5 368,-4-1-19,0 5 1,1-3-29,3 2 63,-2 3 0,3-5 362,-5 2 469,0-3 81,0-4 1,0 0 487,0-1 1,-2 5-619,-1-1 1,0 2 317,-5-2 1,0 3-260,-8 5 0,4 0-38,-4 0 0,4 1-374,0 3 0,1 2-152,-1 6 1,6 3-164,2 0 1,3 4-188,1-4 1,1 6-463,3-2 1,2-1 451,6 1 0,3-5-833,0 1 0,7-3 365,1 0 1,1-1-1280,6 1 1,-3-6 153,3-2 0,1-3 1719,3-1 0,5-10 0,2-3 0</inkml:trace>
  <inkml:trace contextRef="#ctx0" brushRef="#br1">13225 17508 7904,'-16'-23'0,"-1"4"0,-2 0 0,3 5 2458,4-1 0,0 2-869,-4 2 1,4 1-369,-3 2 1,6 3-413,1 5-726,0 0 0,-2 5 91,3 3 0,-2 7-71,5 4 0,-1 3 216,1 1 0,2 3-102,-6 1 0,5 3-22,0-3 0,1 1-156,2-2 0,0-3-293,0 0 1,0-1-205,0-7 0,5-4-464,3-3 1,2-5 180,2 0 1,3-4-545,0-7 1,7-9-491,0-14 1,1-3 921,4-4 1,1-8-329,-1-7 0,0-3 1181,0-1 0,-13 26 0,0 0 0,1-1 0,0-1 0,-1-1 0,0 1 0</inkml:trace>
  <inkml:trace contextRef="#ctx0" brushRef="#br1">13431 17051 7904,'6'-22'415,"-2"-1"0,1 1 1667,-1 3 2071,0 3-3146,-4 4 0,0 11 189,0 5 1,-5 11-96,-3 8 0,-6 6 283,-1 9 0,0 3-853,3 4 0,1 6-415,-1 2 1,1 2-223,0-2 1,4 3-390,3-3 0,3-1-876,1 2 0,0-7 777,0-2 1,5-7-1738,3-11 0,2-2 783,1-9 0,1-6 1548,-1-6 0,1-3 0,-1-1 0</inkml:trace>
  <inkml:trace contextRef="#ctx0" brushRef="#br1">14664 17086 7879,'-1'-22'524,"-3"3"1,2 3 2021,-6 4-571,6 6-567,-3-4 0,10 8-567,2-1 1,7 1-366,1 2 0,6 0-608,-2 0 1,7 0-349,5 0 1,3 0-488,4 0 1,0 2 576,8 1 0,-8-1-421,4 1 0,-5 2-208,-3-1 0,-5 1-279,-2-1 0,-12-3-419,-4 3 1226,-7 3 1,-9-6 490,-10 3 0,-9-3 0,-3-1 0,-10 0 0,7 5 0,-9 1 0</inkml:trace>
  <inkml:trace contextRef="#ctx0" brushRef="#br1">14836 17017 7879,'-23'-6'0,"4"-4"0,0 2 0,5 2 946,-1-2 1,6 5 215,1 0 237,6 1 0,-7 7-401,5 3 0,-1 9-26,1 5 1,1 8-631,-4 8 0,-1 0-282,-3 7 0,-1 0-371,1 8 0,0 2 364,-1 6 0,6-8-1281,2 0 1,3-8 707,1-3 1,5-7-3321,2-1 3840,4-10 0,5-7 0,2-6 0</inkml:trace>
  <inkml:trace contextRef="#ctx0" brushRef="#br1">14619 17371 7879,'-12'-11'1828,"2"3"349,3 0 0,3 6-1160,8-2 0,3 3 35,8 1 1,7 0-691,5 0 0,4 1-213,0 3 0,3-3-1296,4 3 1,-1-3 742,5-1 0,-2 2-744,2 1 1,-4 0-54,-7 5 0,-8-1 1201,-8 5 0,-2 4 0,-2 2 0</inkml:trace>
  <inkml:trace contextRef="#ctx0" brushRef="#br1">14596 17634 7879,'-6'-7'2608,"6"2"-1158,7 5 1,10-3-708,5-1 0,6 0-1346,7 4 1,4 0 314,3 0 0,7-4-1297,5 0 0,-4-1-1281,0 1 2866,-3 3 0,-1-9 0,-1 4 0</inkml:trace>
  <inkml:trace contextRef="#ctx0" brushRef="#br1">15213 17383 7879,'-18'-12'1355,"1"5"1693,6-1-526,5 0-354,0-3 0,12 1-625,1 2 1,8 3-822,4 5 0,7 0-1013,0 0 1,5 1-326,-4 3 0,4 2-551,0 6 0,-3 4 653,-2 3 1,-3 3-244,-4 1 0,3 3-1136,-3 1 0,-3 5 926,0-2 0,-5-1-147,-3 2 0,2-4 524,-3 3 1,3-10 589,2-1 0,-1-5 0,1-2 0</inkml:trace>
  <inkml:trace contextRef="#ctx0" brushRef="#br1">15601 17394 7879,'-8'-13'1386,"1"-2"1,0 6-780,0-2 1,2 6 1354,5-3-1886,0 6 1,-2-4 3,-1 6 1,-4 6-598,-4 1 0,-11 10 176,-4 5 341,-6 6 0,-13 17 0,22-22 0,-1 1 0</inkml:trace>
  <inkml:trace contextRef="#ctx0" brushRef="#br1">15772 17371 7966,'-23'-23'0,"6"11"1993,5-4 1,7 16 2616,5 0 0,1 3-2620,3 8 0,-1 8-1190,4 12 1,-4 2-1041,1 1 0,-3 5-242,-1 3 1,-1 8-382,-3 3 1,-4 11 561,1-29 0,-1 2 1,1 5-1,0 2 266,-2 3 0,-1 1 0,1 1 0,-1-1-374,-1-6 0,-1 0 0,1-5 0,1-1-675,0-3 1,1-1 0,-7 21 279,9-7 1,2-16-809,5-11-806,0-5 1793,0-7 0,0-9-370,0-9 0,5-11 162,2-8 0,3-13 833,2-7 0,-1 1 0,1-2 0</inkml:trace>
  <inkml:trace contextRef="#ctx0" brushRef="#br1">15704 17565 7966,'0'-34'0,"-4"1"672,0 3 1,0-2 937,4 5 0,7 1-306,4 3 1,2 0 685,6 0 0,0 5-449,4 3 1,1 4-812,2 3 0,4 3 446,4 5 0,0 1-673,0 3 0,-1 2-484,-2 6 0,-7 4-74,-5 3 1,-6 7-410,-2 0 0,-5 6 100,-6-1 0,-6 3-514,-5 4 1,-11-3-1514,-8 3 1,-3-6 1189,-2-1 0,-3-2-1226,0 1 2169,0-2 1,-1-5 0,-2 0 0</inkml:trace>
  <inkml:trace contextRef="#ctx0" brushRef="#br1">17029 17006 7975,'-12'-23'508,"-4"5"1,3 3 733,-2 7 0,-2 4-95,2 8 1,-5 4-551,1 7 0,-8 8 449,-3 7 0,-5 14-615,-3 5 1,18-21 0,0 0-394,-3 2 0,0 1 0,2-2 0,1 1 24,0 3 1,2-1 0,3-2 0,2 0-156,-6 31 0,8-9-598,11-7 0,16-5-1812,11-10 2503,15-7 0,11-1 0,8-3 0,-29-9 0,0 1 0</inkml:trace>
  <inkml:trace contextRef="#ctx0" brushRef="#br1">17291 17303 7981,'0'-16'1950,"0"1"1,1-4-1304,3 4 1,3 2-309,4 2 0,0 7 434,1-4 1,-1 6-367,1 2 1,-5 0-302,1 0 1,-2 1 30,2 3 1,1 2-105,-5 6 1,1-1 13,-2 1 0,-3 3-172,0 0 0,-5 5-215,-6-1 0,-4 3 213,0 1 1,-7-4-192,-1 0 1,0 0-95,-3 4 0,-2 0-192,1-1 0,-1-3 7,1 0 0,3-6-226,-2-1 0,3-2-539,4-7-10,2 1 1372,6-4 0,0-10 0,-1-3 0</inkml:trace>
  <inkml:trace contextRef="#ctx0" brushRef="#br1">17086 17200 7981,'0'-18'0,"0"-2"1395,0 5 1,0-1-632,0 5 0,5 5 1290,2 2 0,3-1-484,2 1 0,1 0 26,2 4 0,3 5-966,4 3 0,5 2-126,0 1 1,8 5-350,-1-1 0,3 5-231,-2-1 1,-2 4-1258,-3 4 0,0-2 871,-7 5 1,1-3-1761,-8 4 1,-1-2 161,-4 1 0,-1 2-1531,-2-5 3591,-3-1 0,0-3 0,2 0 0</inkml:trace>
  <inkml:trace contextRef="#ctx0" brushRef="#br1">17874 17074 7880,'0'-21'2666,"0"2"1,1 6-734,3 5 0,2 7 109,5 1 1,6 6-984,2 10 0,3 3 125,0 7 1,-3 5-796,1 7 1,-7-1-200,3 4 1,-9 3-327,-3 5 0,-3-2-20,-1 3 0,-6-2-790,-5 1 1,-11-1-205,-8 6 1,-2-10-938,1 2 1,-3-9 646,0-3 1440,0 0 0,-4-10 0,5 3 0,-2-3 0,-2-1 0</inkml:trace>
  <inkml:trace contextRef="#ctx0" brushRef="#br1">18308 17954 7944,'-12'-5'9830,"6"3"-8036,1-3 1,10 5-1795,2 0 0,4 0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2947 8429 7861,'-11'-18'0,"8"1"3833,-9 6-1856,8 5-1289,-6 0 0,8 13 1175,-6 4 0,4 6-926,-3 6 0,0 6 355,0 5 1,0 5-630,4 7 1,1 6-673,-2 5 1,3-24-1,0 1 91,-1 4 0,0 1 1,1 3-1,0 1-336,-3 2 1,0 1 0,2 0 0,1-1-50,0 3 0,-1 0 1,-1-3-1,1 0 219,0-3 0,0-1 1,0-4-1,0-1-2026,2 21 1387,5-5 1,-2-12-452,4-1-1529,-4-14 1954,7-4 1,-4-14-595,6-3 1,-1-9 555,0-7 0,-3-15-378,0-11 1,-1-7 324,5-9 0,-6-4 840,-4 24 0,0 0 0,4-30 0,1 2 0</inkml:trace>
  <inkml:trace contextRef="#ctx0" brushRef="#br0">2912 8783 7861,'-5'-31'3111,"-2"1"-2033,2 4 1,-1 2 777,6 5 0,9 1-991,3-1 0,6-1 951,-3 5-1208,5 0 1,-1 4 48,8 4 562,-3-3-745,9 8 0,-4-1 276,5 6-1111,1 4 341,-1 9 1,-5-2-834,-2 5 682,-3 0 0,-6 5-112,-3 3 0,-8-3-371,-3 3 0,-5 1-281,-7-2 0,-4 5 249,-11-4 1,-5 3-652,-3-3 0,-7-1 647,-4-3 0,-2-4-2515,-2 0 2978,1-10 1,4 1-1,2-10 1</inkml:trace>
  <inkml:trace contextRef="#ctx0" brushRef="#br0">4009 8577 7861,'-17'-11'0,"-2"4"0,-6 3 0,-2 3 2658,-5 6-1735,8 7 1,-7 5 743,4 6 0,-5 7-842,2 4 0,-2 5-794,2 7 1,-2 5 180,5 2 1,6 3 1120,5 1 1,5-1-629,3-3 0,5-9-738,6-9 1,6-6-346,10-6 1,5-7-447,11-4 1,4-6-2041,3-6 1,7-5 183,5-3 2680,-4-7 0,5-3 0,-6-7 0,0-6 0,-2-4 0</inkml:trace>
  <inkml:trace contextRef="#ctx0" brushRef="#br0">4283 8520 7861,'-24'-17'3343,"-3"5"1,12-1-2039,0 5 0,3 5-65,8-5-72,3 6 0,1-4-532,8 6 1,3-3-26,4-1 0,7 0-544,5 4 0,8-1-474,-1-3 0,8 3-428,0-3 1,-1 3 31,1 1 0,0 1-1208,3 3 1,-3-2 926,0 6 1,-7-4-217,0 3 1,-10-4 633,-6 1 0,-5-3-481,1-1 469,-7 0 678,-3 0 0,-5 0 0,0 0 0</inkml:trace>
  <inkml:trace contextRef="#ctx0" brushRef="#br0">4614 8463 7861,'-11'6'0,"-1"4"0,1-2 0,1 2 5037,2 2-3370,3 4 1,1 8 1486,0 10 1,-5 11-1766,2 8 0,-3 5-1531,4-25 1,0-1-1,2 1 1,1 0 203,-1 5 1,0 0-1,1-3 1,0 0-1235,-1 0 1,0-1-1,-5 23 450,5-12 1,1-5-410,3-10 0,0-3 126,0-8 1005,0-3 0,0-4 0,0-1 0</inkml:trace>
  <inkml:trace contextRef="#ctx0" brushRef="#br0">5059 8828 7861,'-5'-11'1854,"-1"1"0,-4 1 329,2 1-858,3 6-555,5-3 0,5 1 184,3 0 0,7 1-146,4 7 0,4-1 400,4 4 1,1 5-504,2 3-546,8 5 1,-7-6-552,7 5 1,-2 0 308,2 4 1,-3 4-360,-1 0 0,-5-1 371,-6-3 1,-6 0-541,-6 0 0,-5 0 174,-6-1 1,-10-3-82,-5 0 1,-9-3-197,-3 3 1,-8-5-265,0 1 0,-7-2-1944,1-2 2019,-4 0 0,1 0-11,2-4 753,3-2 0,4-5 0,1 0 1</inkml:trace>
  <inkml:trace contextRef="#ctx0" brushRef="#br0">6293 8509 7861,'-12'-18'0,"-3"1"2169,0 6-1491,0 5 1,7 0 372,1 6 1,-1 6-511,-3 1 0,-1 8-47,1 4 1,1 8-146,2 3 0,-1 3-106,5 2 0,0 0-17,4 3 0,0-1 274,0 5 0,0-1 199,0 1 0,0 1 250,0-5 1,4 1 50,0-1 0,1-4-476,-1 1 1,2-10-436,6-6 1,0-5 33,4 1 0,-2-7-249,5-4 1,0-6 182,3-5 0,3-3-1349,1-13 0,0 0-335,4-11 0,-6 1-966,-1-9 0,-1 4-94,-7-4 1,-5 9 2686,-6-1 0,-13 7 0,-4-1 0</inkml:trace>
  <inkml:trace contextRef="#ctx0" brushRef="#br0">5996 8771 7861,'-11'0'4022,"4"0"-2645,2-5 0,6 4-106,3-3 614,8 3-1203,0-4 0,10 3 109,-3-1-1656,8 1 688,-3-3 0,5 4-1103,-2-3 995,-3 3 1,9 1-1732,-3 0 0,-1 1 1061,2 3 0,-5 2-728,5 6 1,-5-5 1682,5 1 0,-6 5 0,3 4 0</inkml:trace>
  <inkml:trace contextRef="#ctx0" brushRef="#br0">6693 8908 7861,'-5'-7'0,"-3"-1"4129,-2 6-1362,3-4-1469,2 6-500,5 0-472,-5 6 0,4 1-14,-3 8 1,-1 3-87,1 5 0,-5 1 120,2 3-912,2 2 186,0 0 380,5-1 0,-5 0 0,-2 1 0</inkml:trace>
  <inkml:trace contextRef="#ctx0" brushRef="#br0">7035 8680 7861,'-16'-6'3577,"3"-5"0,-2 9-2858,7-6 0,8 6-492,8-2 0,3-1-16,4 1 0,5-1-14,6 1 1,0 3-250,4-3 98,0 3 1,5 1-1233,-1 0 1,0 0 789,1 0 0,-1 0-1225,0 0 0,-1 0 735,-3 0 0,-3 4-176,-8-1 1,1 1 519,-4-4 0,-5 0 542,-3 0 0,-6-1 0,2-3 0,-8-2 0,-2-6 0</inkml:trace>
  <inkml:trace contextRef="#ctx0" brushRef="#br0">7287 8531 7861,'-20'0'0,"1"0"2975,5 0 1,-1 2-1483,8 1 0,2 5 1038,5 7 0,0 1-1345,0 6 1,0 0-1039,0 8 0,3 6-871,1 6 0,0-2-949,-4 2 1,0-1-147,0 1 0,5-3 1818,3-5 0,2 1 0,1-1 0</inkml:trace>
  <inkml:trace contextRef="#ctx0" brushRef="#br0">8075 8371 7861,'0'-15'1618,"0"0"0,0 4 173,0 3-101,-6 0-1198,0 2 1,-5 10 331,-1 7 1,1 10-348,-1 1 0,5 6-29,-1 7 0,6 4-116,-2 3 0,1 1-137,0-1 1,1 2 429,-2-2 1,3 3-180,1 0 0,0 0 209,0-3 1,0-7-243,0-4 1,5-11-433,3-1 0,3-6 52,5-6 1,-3-2-697,7-5 1,2-10-288,5-5 0,3-8 561,-3-7 0,1-2-1712,-1-10 1,-7 5 1005,3-1 0,-9-1-942,-3 1 1,-4 3 1045,-7 5 1,-7 8-405,-4 0 1395,-6 6 0,-16-5 0,-2 3 0</inkml:trace>
  <inkml:trace contextRef="#ctx0" brushRef="#br0">7869 8554 7861,'-17'0'4186,"5"0"-2021,-5 0-715,11 0 1,2 0-737,8 0 1,7 0-124,8 0 0,4 0-700,4 0 0,6-4-896,5 1 0,4-1-141,-4 4 0,5 0 835,-1 0 0,6 0-2126,2 0 1,-2 1 2206,-6 3 1,2 2 0,-3 6 0</inkml:trace>
  <inkml:trace contextRef="#ctx0" brushRef="#br0">8440 8737 7861,'-8'-8'1321,"1"1"1,-6 3 1745,5-4 1,3 5-1427,2-5 175,1 5-495,2-2-1058,0 5-219,5-5 1,3 4-308,7-3 1,-1 3-624,5 1 0,0 4-764,4-1 0,-4 6 930,0-1 1,-1 2-160,1 2 1,-3-1 343,-4 0 1,-2 1 381,-2-1 0,1 2 90,-6 2 0,1-2 174,-4 2 0,-1-2 149,-3-2 1,2 1 419,-6-1 0,0-3 864,-3-1 0,-1-4-671,1 1 1,0-3 301,-1-1 0,5 0-571,-1 0 1,4 0 185,-3 0-280,4 0-568,-2 0-189,15 0 0,3-4-261,10 0 0,-1-1-1570,1 1 1,5 2 859,3-6 0,2 4-3489,1-3 4707,5 4 0,-3-7 0,3 4 0</inkml:trace>
  <inkml:trace contextRef="#ctx0" brushRef="#br0">9491 8223 7861,'0'-16'3780,"0"3"-1264,0-9-423,0 15 135,0-4-1488,-5 37 1181,-2 1-1582,-4 33 1,-4 1-115,7-23 1,0 0-1,-1 3 1,-1 0-1144,3 4 1,-1 1 318,-2 2 1,0 1 457,3-3 1,1 0-1,-3 4 1,-1 0 149,4-2 1,1 0-1,-2-3 1,1 0-2102,3-7 0,2 0 1381,1-4 1,2-2-1,5 2-4581,8-7 5292,3-13 0,5-9 0,0-5 0</inkml:trace>
  <inkml:trace contextRef="#ctx0" brushRef="#br0">9936 8383 7861,'-5'-18'2424,"-6"2"0,-2 8-1450,-2 0 769,7 6-468,3-3-520,5 5 811,5 0-984,7 0 1,7 1 74,7 3-255,3-3-121,6 4 0,4-5-1015,3 0 564,2 0 1,6 0-1139,-1 0 0,6-4 937,-2 1 1,-3-1-1397,-5 4 1,-4-4 734,-7 0 0,-5 0-365,-2 4 0,-8 2 31,-4 1 177,-7-1 1189,-8 3 0,-12 0 0,-5 1 0</inkml:trace>
  <inkml:trace contextRef="#ctx0" brushRef="#br0">10199 8383 7861,'-12'0'2985,"1"0"-1959,0 0 0,4 1 226,3 3 0,7 2-643,1 6 1,1 4 1013,-1 3 0,-3 8-782,3 3 1,-3 14-1083,-1 5 1,-1 7 185,-3 5 0,-4-2-1004,1-26 0,-1-1 0,-5 32 100,5-32 0,1 0 0,0 24-1569,3-10 0,5-12 2528,7-11 0,4 0 0,11-5 0</inkml:trace>
  <inkml:trace contextRef="#ctx0" brushRef="#br0">10633 8543 7861,'-8'0'0,"1"0"4377,-1-5-1489,2 3 648,1-3-2532,5 5 1,0 2-114,0 1 1,8 4 28,4 4 0,7 1-760,0-1 1,4-2 78,3 2 0,0-2-420,4 6 0,-3-2 197,3-1 0,-4-1-829,0 0 1,-3 2 121,-4 2 1,-2-2-426,-6 2 1,-1-2-85,-2-2 0,-3 5 630,-5-1 1,-10-4-129,-5-3 1,-8-1 235,-8 5 1,-4 3-67,-11 0 0,-6 1 152,-5-5 1,1 0-221,-1 1 1,4 2-14,11-3 609,5 3 0,10-9 0,1 3 0,-1-3 0</inkml:trace>
  <inkml:trace contextRef="#ctx0" brushRef="#br0">11684 8417 7861,'-7'-23'755,"-3"6"0,4-2 1064,-6 7 1,-3-1-668,0 10 0,-2-1-596,2 4 1,0 10 95,-8 5 1,4 7-253,-4 4 1,2 5-320,5 7 1,-3-1 101,4 5 1,4-1 117,3 5 1,6-1-19,-2-4 1,2 4 132,2-3 1,2 1 168,2-1 0,-2-7-204,6-4 1,-1-7-27,5-1 0,3-2-142,0-5 0,5-6-707,-1-7 0,3-1 415,1-2 1,0-7-1514,0-4 1,3-6 277,1-5 0,0-6-219,-5-3 0,-4-6-2566,-3-1 4099,-2 0 0,-7 4 0,-1 0 0</inkml:trace>
  <inkml:trace contextRef="#ctx0" brushRef="#br0">11261 8623 7861,'-11'0'6811,"4"0"-5334,2-5-939,5 3 0,1-3 84,3 5 1489,8 0-1345,5 0 0,8 2 54,1 1-1625,3-1 646,6 8 1,-1-9-2563,0 3 1920,5 2 1,-3-1-1459,2 3 0,-1 2 1193,1-2 1,-3-2 18,4 2 0,-9-1 1047,-3 5 0,-3-1 0,-1 1 0</inkml:trace>
  <inkml:trace contextRef="#ctx0" brushRef="#br0">11969 8771 7861,'0'-7'4820,"0"-1"-1655,0 5-662,0-2 1,0 7-1375,0 1 0,-1 5-686,-3 7 0,-2 4-230,-6 8 0,1 3-474,-1 9 1,1-3 242,0 6 1,0-5-2286,4 1 0,0-4 2303,4-3 0,1 2 0,-3-4 0</inkml:trace>
  <inkml:trace contextRef="#ctx0" brushRef="#br0">12506 8246 7861,'0'-12'3580,"0"1"0,1 0-2250,3-1-548,2 1-432,6 4 1,-1 2 208,1 5 2156,4 5-1774,2 2 1,1 9 1032,0 3-1369,0 13 1,2 1-311,-1 13 1,-4-2-296,-5 9 1,-4 6-672,-5-27 1,0 0 0,-4 6 0,-2-1 511,0 1 0,-3 1 1,-1 1-1,-2 1-819,-2-3 1,-2 0 0,0-2 0,-2 0 447,-1-1 1,0-1 0,2-1 0,1-2-1144,-13 23 0,5-11 26,3-16 1647,7-8 0,2 2 0,4-3 0</inkml:trace>
  <inkml:trace contextRef="#ctx0" brushRef="#br0">13385 8440 7861,'-5'-11'786,"3"3"1136,-6 0-1276,0 6 859,2-3-351,1 0 511,5 3-1144,5-3 1,3 5-394,7 0 0,4 0 59,8 0 0,2 0-857,5 0 0,0 0 485,1 0 1,-1 0-1079,0 0 0,5 4 560,3 0 0,-4 1-359,-3-1 1,-2-2 141,-7 6 0,0-4-471,-7 3 1391,-8 1 0,-11 3 0,-6 1 0</inkml:trace>
  <inkml:trace contextRef="#ctx0" brushRef="#br0">13362 8680 7861,'-17'0'2083,"0"0"1,6 1-1442,-1 3 1492,6-3-1374,6 4 1,11-3 91,8 1 240,8-1-440,2 3-799,6-5-799,4 5 757,-4-4 0,10 4-718,-3-5 0,1 0 566,-1 0 1,1 0-4331,-5 0 4671,-5-5 0,-5 4 0,-5-4 0</inkml:trace>
  <inkml:trace contextRef="#ctx0" brushRef="#br0">14779 8143 7861,'-23'0'1535,"4"1"312,0 3 0,1 4-813,-1 7 911,2 3-1244,6 10 0,-2 2 105,-2 8 258,-3 3-874,1 4 0,0 2 448,6 3-1120,-1 2 807,6 0 1,1 3-689,5-6 280,0 1 0,0-5-476,0 1 0,0 0 475,0-1 0,0-4-975,0-3 1,0-4 432,0-3 0,0-7-845,0-5 0,1-6 689,3-2 1,-2-5-40,6-6 1,0-6 669,3-5 1,0-9-850,1-10 0,-1-2 544,1-10 0,-2 1 456,-3-5 0,-1-5 0,-6-1 0</inkml:trace>
  <inkml:trace contextRef="#ctx0" brushRef="#br0">14596 8566 7861,'-6'-35'1216,"-5"2"271,4 3 1,2-2-511,1 6 1,8-1-453,3 4 1,9 0 928,3 0 1,1 2-724,-1 2 0,1 4 556,-5 7 1,6 3-592,-2 5 1,2 1-405,2 3 0,-4 7-80,0 8 1,0 3-456,4 1 1,-5 0 214,-3-1 0,-7 5 192,-4 0 1,-3 3 74,-1-3 0,-10 5-26,-6-2 0,-5-2-333,-6-1 1,1-5-701,-9-2 0,4-1-257,-7-8 0,2-2-82,2-9 1159,5-5 0,1-17 0,5-8 0</inkml:trace>
  <inkml:trace contextRef="#ctx0" brushRef="#br0">15510 8246 8083,'-18'-5'0,"-4"4"1626,3-3-1034,3 2 1,-6 8 156,3 1 1,1 8-53,-1 4 1082,0 3-1272,-4 11 0,2 0 1,1 13 446,0 4 0,3 5-422,-2 2 1,2-1-977,6-3 0,4-3 189,4-8 0,8-4 29,6-8 1,6-3-1,7-8-3066,2-4 2212,9-7 1,5-3 1079,6-5 0,3-4 0,1 0 0,-2 2 0,-1 0 0</inkml:trace>
  <inkml:trace contextRef="#ctx0" brushRef="#br0">15978 8200 8083,'-28'0'3905,"4"-5"-2600,-4 4 0,14-4 2703,2 5-3064,9 0 1,3 0 259,7 0 0,10 0-575,6 0 1,5 0-882,6 0 1,5 0 228,3 0 1,4-4-1395,3 0 0,-1-5 730,6 2 0,4 0-758,-26 4 0,1-1 1,29-4 119,-1-3 0,-8 3-59,-3 0 1,-8 6-617,-4-2 272,-13 3 1728,-9 6 0,-18 8 0,-2-8 0</inkml:trace>
  <inkml:trace contextRef="#ctx0" brushRef="#br0">16343 8223 8083,'-23'-5'0,"2"0"0,2-3 3440,7 3-1121,2 0-1180,9 4 2080,-4-4-2096,5 10 1,1 2 3,3 9 1092,-3 1-1424,9 16 1,-8 0-1592,1 13 565,-1 2 0,-2 13-7,0 0 0,-2-26 1,-1 0-1,-1-1 0,0-1-177,-1 0 1,0 0 0,1 1 0,2-1-2786,-2 28 2169,2-10-4958,8-12 5989,-5-11 0,8-4 0,-5-4 0,-1-7 0</inkml:trace>
  <inkml:trace contextRef="#ctx0" brushRef="#br0">16949 8292 8083,'-12'0'0,"1"0"1542,-1 0 2192,1-6-1122,5 5-1841,0-4 1,12 6 565,1 3 0,5-1-651,3 4 0,3-3-377,4 4 0,6-4-60,3 3 1,2-3-135,1 4 1,0-2 74,1 2 1,-1 0-342,0-4 0,-3 5 77,-1-1 1,-6 6-663,-1 1 1,-10 1-24,-10 0 0,-4 1-384,-6 6 1,-9 1-262,-14 3 1,-3-2 686,-13 6 1,2-6-346,-10 2 0,10-3 555,-2-1 1,10-7-722,1-4 1,11-2 1227,9-6 0,1 0 0,-1-4 0,-3 0 0</inkml:trace>
  <inkml:trace contextRef="#ctx0" brushRef="#br0">17976 8166 8083,'0'-17'781,"-5"0"1,4-1 2940,-3 3-2282,3 7-918,1 3 1,0 6 1074,0 3-1067,0 7 1,0 3 339,0 5 1,1 6-368,3 5 0,-3 3 19,3 1 0,1 1-118,-1-1 1,1 4-19,-1 0 0,-3 5-101,3-1 0,-3-1 255,-1 0 0,-4 0-310,1 1 0,-2-3 0,2-6-347,-1-2 1,0-8-1526,4-8 0,6-8 272,1-3-2580,3-3 2563,2-11 1,4 0 241,3-13 1,2 2-957,-2-10 2101,-3 1 0,-5-4 0,1-1 0</inkml:trace>
  <inkml:trace contextRef="#ctx0" brushRef="#br0">17725 8406 8083,'-19'-4'4844,"0"0"-3366,5 0 0,4 4-215,10 0 1,6 0 752,10 0 0,3 0-1037,7 0 1,3 0-1622,6 0 1,5 0 452,6 0 0,0-3-3335,3-1 0,2 0 3246,-2 4 1,1 0 0,-4 0 0</inkml:trace>
  <inkml:trace contextRef="#ctx0" brushRef="#br0">18525 8668 8083,'-5'-6'0,"3"-4"3505,-2 2-1436,3 3 1955,1-5-2782,0 9 1,1-8-290,3 5 0,3 0-458,4 4 0,2 0-727,2 0 0,-1 2 223,5 1 1,-4 0-1603,4 5 0,-1-5 991,1 5 1,1 0-1468,-4 3 1,-2 0 738,-7 1 1,-2-1 529,-5 1 1,-1 3 981,-3 0 0,-7 2-175,-8-2 1,-3-2 1185,-1 2 1,-5-3-813,-2 0 1,1-1 736,-2 1 0,7-2-292,1-2 1,2 0 1069,6-4 0,4 1-872,8-1 1,3-3-385,3 3 1,10-3-690,10-1 1,6 0-687,9 0 0,-1-5-1623,5-2 1,4-5 1131,3-3 1,6 1-1561,-2-5 1,-4 0 500,-3-4 2303,-5-5 0,-6 0 0,1-2 0,-2 3 0,-5 3 0,-3 1 0</inkml:trace>
  <inkml:trace contextRef="#ctx0" brushRef="#br0">19301 8040 15093,'0'12'4391,"2"8"-581,1 3 0,2 14-3027,3 5 1,2 10-784,-6-21 0,0 2 0,0 0 0,1 0-209,-1 5 1,-1 0 0,2 0 0,-1-1 208,-2 1 0,0 0 0,0-1 0,-1-1 0,-3-3 0,0-2 0,-5 27 0,-4-9 0,-3-2-1124,-5-1 0,0-7-3351,-8-5 4475,-7 1 0,2-8 0,-10 6 0,-1 2 0,-1 2 0</inkml:trace>
  <inkml:trace contextRef="#ctx0" brushRef="#br0">2992 10804 8083,'0'-11'0,"0"3"1290,0 0 0,0 5-29,0-5-29,0 6 1,0 14-447,0 11 1072,0 15-1372,-5 3 0,-1 11 948,-6 5-1455,1 5 1,5-26 0,1 2 391,-1 3 1,0 1-1667,-2 8 0,0-1 1276,1-2 0,1 0 1,-2 4-1,-1 0 67,4-5 0,-1-1-1197,0-1 0,1-2 1071,1 1 0,1-1 1,-1-2-1,-1-2-36,3-1 1,1-2 0,-3 26-154,4-15 1,5-11-1390,2-8 515,4-3 198,0-6 712,6-7-532,-5-1 0,5-10 1880,-6 0-2769,6-5 1241,-5-11 1,1-4 410,-5-11 0,-6-4 0,3-11 0</inkml:trace>
  <inkml:trace contextRef="#ctx0" brushRef="#br0">2935 11135 8083,'8'-34'0,"-1"0"674,1 5-219,3 1-1,1 10-734,-1 1 278,1 6 0,-1 5 255,1 2-1927,-1 3 832,-5 6 842,-1 1 0,-5 11 0,0 0 0</inkml:trace>
  <inkml:trace contextRef="#ctx0" brushRef="#br0">3015 10896 8083,'0'-18'0,"0"-4"2960,0 15-1932,0-9 0,5 15 5,3-3 173,7 3-745,3 1 0,6 0 1321,3 0-1195,-3 5 1,9 3-50,-3 7 0,6-1 250,-2 5-335,3 0-1204,-13 4 780,4 0 0,-5 3 245,-1 1-546,-4 5 258,-6-8 0,-7 9-55,-5-3-13,-5-2 102,-7 5 1,-11-5-984,-7 2 645,-3 3 0,-6-8-349,-3 1 0,-7-3-259,0-4 1,-3-2-679,6-6 1,1-5 761,10-2 1,2-13-569,14-6 1,2-12 1409,13-7 0,2-5 0,8-7 0,1 0 0,1 1 0</inkml:trace>
  <inkml:trace contextRef="#ctx0" brushRef="#br0">4089 11010 8083,'-12'-18'1271,"1"1"1793,-1 6-2076,1 0-852,5 4 40,-5 2 0,9 12 177,-6 4 566,1 5-500,-5 12 1,1 5 1216,-1 5-1086,1 11 1,0-5-267,-1 13 1,1 4-93,5-25 1,0 0 0,1-1 0,-1 0-197,0 1 1,1 1 0,1-3 0,1 0 72,1-1 1,0-1 0,4 29-872,5-8 0,7-14-311,13-12 1,7-9-859,8-11 0,11-7-182,4-7 0,4-14 455,-30 9 0,-1-2 1698,-1-1 0,1-2 0,3-2 0,1-1 0,-3-1 0,0 0 0,-1-1 0,0-1 0,-2 1 0,0-1 0</inkml:trace>
  <inkml:trace contextRef="#ctx0" brushRef="#br0">4648 10930 8083,'-17'0'0,"1"0"2562,4-5-1644,5 3 0,2-4 1022,5 2-1368,0 3 0,5-8 1063,3 5 0,8-5-776,7 2 0,1 0-408,7 0 0,3 1-167,4-2 1,1-1-778,0 5 0,1 0 387,6 4 0,-1 0-1121,1 0 1,4 2 219,-1 1 1,-1 3-691,-6 1 1,-4 3 639,-7-2 0,-5 2 463,-7 2 1,1-5-1078,-9 1 666,-2-6-45,-9 8 1050,0-8 0,-10 8 0,-3-4 0</inkml:trace>
  <inkml:trace contextRef="#ctx0" brushRef="#br0">5059 10953 8083,'-6'0'3372,"-4"0"1,9 5-1229,-3 2 1,3 9-1069,1 3 0,3 8-170,1 8 1,1 9-382,-1 9 1,-3 8-582,1-29 0,0 1 0,-1 2 0,-1 1 173,1 0 1,-2 0 0,1 0-1,0 0 118,0 28 0,0-7 29,0-7 1,2-10-76,2-5-189,-3-6 0,9-11 0,-4-2 0</inkml:trace>
  <inkml:trace contextRef="#ctx0" brushRef="#br0">5710 11147 8679,'-11'0'2113,"3"-2"-843,1-1-567,4 1 0,-1-3 219,8 5 0,3 0-265,4 0 1254,6 5-1200,0 2 0,6 4 156,0 1-574,5-1 1,0 0-246,2 1 1,7-1 33,-3 1 1,3-1-377,-3 1 1,1-1 293,-1 0 0,-1 1-151,-3-1 1,-7-1 59,-8-2 0,-2 1-785,-1-5 0,-6 5 277,-2-2 0,-9 0 127,-7 0 1,-9 6-69,-10 6 1,-11 4 154,-3 3 1,-9-2-164,1 3 0,-3-3 283,-1-1 1,8-1-825,7-3 332,13-8 757,17-6 0,2-10 0,4-1 0</inkml:trace>
  <inkml:trace contextRef="#ctx0" brushRef="#br0">6921 10930 8083,'6'-23'937,"-1"0"-116,-5 5-281,0 2 0,-1 9-158,-3 4 1,2 1 453,-6 2 0,1 11-293,-5 4 0,1 6 376,-1 6 1,2 0-257,3 7 1,-2-2-47,5 6 0,-1 1-4,1-1 0,3 4 210,-3-4 1,1 6 180,0 2 1,1-1-424,-1 0 0,1-2-96,2-8 1,4 0-181,0-8 0,5-6-509,-2-5 0,7-9 234,2-3 0,4-4-1670,-1-4 1212,2-7 0,4-12-3546,1-7 2626,3-9 0,2-1-1560,-1-6 1,-4 4 1689,0 0 1,-8 6-748,-6-2 1965,-6 7 0,-5-1 0,-5 6 0,-5-1 0</inkml:trace>
  <inkml:trace contextRef="#ctx0" brushRef="#br0">6693 11158 8083,'-22'0'4632,"3"0"-2647,-3 0-1374,15 0 0,-3 1 215,10 3 0,10-2-317,5 1 0,7 0 136,4 1 0,7-3-601,5 3 0,5-3-689,-1-1 1,7 0-1456,0 0 0,4 0-782,-3 0 2490,4 0-3086,-7 0 1710,4 0 1563,-5 5 1,-6 1 0,0 6 0</inkml:trace>
  <inkml:trace contextRef="#ctx0" brushRef="#br0">7446 11261 8083,'0'-6'4036,"-1"1"-3415,-3 5 2197,3 0-1853,-4 0 0,4 1 18,-3 3 598,3 7-970,-10 7 1,9 11 106,-6 5-1471,1 6 425,-10 5 0,5 9-2723,-4-1 2191,9 5 1,-2-8-1109,5-1 0,1-11 1957,7-15 1,8-5 0,5-7 0</inkml:trace>
  <inkml:trace contextRef="#ctx0" brushRef="#br0">7880 11227 10660,'-11'-12'3203,"5"5"-865,2-1 321,3 6-1404,1-4-510,5 6-334,6 0-235,7 0 0,6 0 235,3 0-1748,2 0 1022,10 0 0,-2 0 275,5 0-3997,5 0 3119,0 0 0,7 0-1667,-4 0 943,-1 0 1,-8 0 117,-3 0 354,-13 0 1170,-3 0 0,-16-5 0,-1-1 0</inkml:trace>
  <inkml:trace contextRef="#ctx0" brushRef="#br0">8097 11055 8083,'-16'-11'1872,"3"0"-1185,2-1 1,2 1 133,5-1 405,0 6-740,4-4 0,0 7 238,0-4 1652,5 4-1502,2-2 1,0 6 38,1 3 0,0 5 245,3 10 0,-3 1-1657,-1 11 327,1 4 0,-2 6-555,-2 5 1,1 1 444,-1 2 1,1 3-3848,-1 5 3828,2-5 1,5-1 0,1-5 0</inkml:trace>
  <inkml:trace contextRef="#ctx0" brushRef="#br0">9102 10701 8083,'-11'0'0,"0"0"0,-2 5 484,-2 3 1,1 3 708,-5 5 1,3 3 1083,-3 7-1551,5 4 0,-6 6 84,5 6 1288,-5 0-1723,7 14 1,-7-3 443,4 8-689,1-2 150,9-26 1,1 1-1,-2 19 22,4 0-67,1-4-30,2-9 1,3-2-228,4-7 69,1-8 1,19-12-1714,-8-1 1277,14-9 1,-4 3 266,5-8-2337,0-7 1568,1-7 1,-1-6-281,0-3-1284,1-7 1702,-6-1 0,-1-5-2200,-6 6 2052,-4 0 15,-6 0 886,-7-6 0,-5 2 0,0-2 0,0 1 0,0 1 0</inkml:trace>
  <inkml:trace contextRef="#ctx0" brushRef="#br0">8771 11021 8083,'-23'0'1540,"1"0"1540,4 0-2310,6 5 563,7 2-784,10-1 0,7 4 215,7-2-843,7 2 89,4-4 1,5 1 341,3-4-2238,8-1 1046,6 3 1,5-10-2893,0-3 368,5-2 3364,-3-2 0,-26 5 0,1-2 0,-2 0 0,-1 0 0</inkml:trace>
  <inkml:trace contextRef="#ctx0" brushRef="#br0">9377 11227 8083,'0'-7'4372,"0"-3"1,-2 8-2741,-2-6 163,3 6-468,-4-4-513,5 6-541,0 0-1128,0 6 485,0 0-328,5 5 1,2 2-713,4 2 1,4-2 1024,0 2-2239,6-2 1640,-9 3 1,9-2-370,-6 5 959,0-5 138,-3 8 0,-2-9 1716,-3 2-1099,3 3 0,-8-6-260,2 3 977,-8-2-657,-3-1 341,-9-1 1,-1 0 974,-2 1 0,-2-5-493,2 1 380,2 0-999,-4-2 0,8 4 104,-2-2-649,7-3 19,3 5 0,5-7-1435,0 4 1013,5-4 1,4 2-288,10-5 1,1 0 468,11 0 0,3 0-2114,4 0 1,4-2 104,-4-1 2150,0-4 0,-4-9 0,1-2 0</inkml:trace>
  <inkml:trace contextRef="#ctx0" brushRef="#br0">10222 10770 8083,'0'-33'1875,"0"2"1,0 9-877,0 6 1,1 9-145,3 3 0,3 8 137,9 3 0,-4 5 506,4 3 0,1 4 419,2 8-1348,3 7 0,1 7-465,0 4 0,-2 2-41,-2 3 0,1 2 209,-4 5-1299,-6 0 489,-5 0 0,-13 1 325,-7 3 0,5-30 0,-3 0-207,-3 2 1,-2-1 0,-2 0 0,-1-2-1173,-1-1 0,-1-1 982,0-1 0,0-1 0,-3-1 0,0 0-906,1-1 0,0-2 0,-11 12-280,1-7 1796,14-13 0,2-5 0,7-5 0,4-1 0</inkml:trace>
  <inkml:trace contextRef="#ctx0" brushRef="#br0">11067 10998 8083,'-12'-11'0,"1"-1"4770,0 1-3148,4 5 1,3 1-766,8 5 1,4-2-456,7-1 1,3 1 8,5-2-2004,5 3 1087,1 1 0,5-4-1603,0 1 1414,1-1 0,3 4-3088,0 0 3783,0 5 0,-9 1 0,-1 6 0</inkml:trace>
  <inkml:trace contextRef="#ctx0" brushRef="#br0">11147 11238 8083,'-18'0'3250,"3"0"-1219,2 0-1219,7 0 108,6 0-545,11 0 0,8 4 189,8 0-1575,2 0 705,5-4 1,6-2-3010,2-2 863,2-2 2452,7-5 0,1-6 0,5-1 0</inkml:trace>
  <inkml:trace contextRef="#ctx0" brushRef="#br0">12266 10450 8083,'-20'-8'0,"-3"1"5148,-3 4-3437,4 8 1,3 12-131,0 10 1406,5 9-2169,-3 0 0,2 16-110,0 5 0,7-24 0,2 3-347,1 3 0,2 1 1,0 3-1,0 0-419,1 2 1,0 1 25,-1 2 0,0 0 0,-1-4 1,0-1-53,0-1 0,0-1 0,3-2 0,-1-2 108,-2-2 1,0-1 0,1 29-1268,0-2 0,5-14 779,2-9 1,5-8-1754,-2-11 1,4-4 1016,0-8 0,-3-1-473,-1-6 0,2-7 172,6-4 966,-2-6-42,4-11 0,-7-2-1113,-3-8 1690,3-3 0,-8-4 0,3-1 0</inkml:trace>
  <inkml:trace contextRef="#ctx0" brushRef="#br0">11980 10736 8083,'0'-33'1775,"0"2"0,2 3-807,2 5 1,7-1 185,8-2 1,-1 3-549,1 0 0,4 3 1725,3 8 1,2 3-1165,-1 9 1,-2 2 283,6 1-769,-1 9-550,4 6 1,1 6-266,-1 2 0,-9 0-1211,-2 4 1017,-8 1 0,2 2 335,-6-3-717,-4 3 581,-2-9 0,-10 4-504,-3-5-1416,-12 0 1139,-4 0 1,-12-2-2393,-2-2 2291,3-2 0,-7-11-9,7-2 1019,4-3 0,8-6 0,0-1 0</inkml:trace>
  <inkml:trace contextRef="#ctx0" brushRef="#br0">13065 10667 8811,'-11'-16'954,"-5"-2"1,2 1-33,-5 6 1,3 5-166,-3 6 1,-1 1 4,-7 3 0,2 6-50,-5 5 0,0 7 227,0 0 0,-3 4 50,2 8 1,3-1-579,2 9 0,3 0-265,4 4 1,6 4 46,6 4 0,7 0-521,3-1 0,10-6 23,14-5 1,7-9-187,8 2 0,6-10-1972,2-2 0,4-11 390,0-8 177,1-3-802,2-1 1232,-10 0 1466,3 0 0,-12-2 0,0-3 0,-7-3 0,-6 1 0</inkml:trace>
  <inkml:trace contextRef="#ctx0" brushRef="#br0">13808 10462 8083,'5'-17'-783,"-4"4"-174,9-3 535,-8 9 422,3 2 0,-5 0 0,0-1 0</inkml:trace>
  <inkml:trace contextRef="#ctx0" brushRef="#br0">13351 10473 8083,'-29'0'1542,"1"-4"295,5 0 0,1-1-714,3 1 539,3 3-418,10-4-535,1 5 1353,15 0-1286,2 0 0,20 0 661,2 0-993,13 0 0,0 0-565,10 0 1,6-4-168,-31 2 0,0 0 0,32-1-535,0 3 0,-3-4 780,-28 2 0,-1 0 0,29-2-1606,4 4 1,-12 2 688,-4 1 1,-8 4-1031,-10 4 0,-9 1 579,-6-1 0,-9-3 90,-3-1 0,-4 1 451,-4 3 870,-2-4 0,-11 3 0,0-4 0</inkml:trace>
  <inkml:trace contextRef="#ctx0" brushRef="#br0">13865 10484 8083,'-19'-5'2609,"0"-2"-701,5-3-676,-3 3 2055,11 2-2458,1 5 0,5 10 210,0 5 0,-1 11-355,-3 4 1,3 8-87,-3 4 0,1 8-926,-1 3 1,3 9 88,0-28 0,-2 1 0,0-3 0,0 0-247,-1 3 0,0-1 0,1-2 0,0 1 309,-1-1 1,0 0 0,2 31-3065,-2-6 2021,3-15 1,1-4-360,0-16 1,1-5-2031,3-6 3609,-3-4 0,9-2 0,-3 1 0</inkml:trace>
  <inkml:trace contextRef="#ctx0" brushRef="#br0">14504 10724 8083,'-11'0'0,"-4"-4"1810,0 1 1927,-1-1-2327,5 4 1970,5 0-1930,1 5-948,10 1 892,1 1-856,5 3 1,7-5 307,5 2-999,0 4 184,10-5 0,-8 1-89,6 1 132,-1-5 0,4 6-466,1-6 0,-6 6 262,-3-1 124,-1 2-1473,-8 1 868,0 1 1,-3 3-117,-3 0-608,-2 6 814,-14-9 0,-6 10-49,-8-3 0,-8 5 100,-4-1 1,-7 2-981,-3-6 946,-4-2 0,-1 3-617,1-5 752,9-5 1,5-1-214,11-5 582,9 0 0,1-9 0,4-1 0</inkml:trace>
  <inkml:trace contextRef="#ctx0" brushRef="#br0">15384 10553 8083,'18'-22'877,"-3"3"0,-7-1 293,-5 5-487,4 0-260,-6 8 0,3 2 648,-8 5 0,1 10-305,-4 5 0,-1 7 14,-3 5 0,-1-2-231,1 6 1,1 3-133,2 4 0,-2 1 433,2-1 0,-2-2-308,-1 2 1,-1 2 469,1 2 1,1 1-307,2-1 0,2 2-29,2-6 0,3-5-543,-3-7 1,8-3-523,3-4 0,5-7-963,3-9 1,7-1 932,4-2 0,6-11-804,-2-4 0,3-9 465,2-3 1,-1-8-1586,0 1 1,-5-3 679,-2 3 1,-8 3 38,-4 1 0,-7 4 595,-4 0 1028,-3-4 0,-11 6 0,-3-4 0</inkml:trace>
  <inkml:trace contextRef="#ctx0" brushRef="#br0">15190 10701 8083,'-18'0'1425,"-4"0"295,3 0 1,3 0-258,1 0-879,7 0 0,4 0 122,8 0 1,4 0-248,7 0 0,8 4-902,7 0 0,4 1 333,5-1 0,1-2-560,6 6 0,-1-4-453,1 3 1,-1 1-2274,-4 3 1372,-1 1 2024,-1-1 0,-3 6 0,3 1 0</inkml:trace>
  <inkml:trace contextRef="#ctx0" brushRef="#br0">15784 10930 8083,'0'-7'4623,"5"2"-4364,-4 5 0,4 2 289,-5 1 0,0 4 1218,0 4-1516,0 6 0,0 0-244,0 6 0,0 1 244,0 3-2682,-5 2 1684,4 6 0,-8-1 748,5 0 0,-5 0 0,3 1 0</inkml:trace>
  <inkml:trace contextRef="#ctx0" brushRef="#br0">16115 10393 8083,'0'-11'5941,"0"4"-4784,0 2 1,5 10 3548,3 3-3204,7 12 0,-1 6-23,5 12 0,0 2 185,4 6-3065,-1 5 1401,1 1 0,-11-22 0,-1 2 0,6 25 0,-6 0 0,-5 0 0,-11-10 0,-4 4-924,-10-5 23,0-6 249,-19 0 0,8-11 150,-8-3-2282,2-2 1559,-3-6 0,8-3-3903,1-7 2757,10-3 2371,8-5 0</inkml:trace>
  <inkml:trace contextRef="#ctx0" brushRef="#br0">16732 10964 8083,'-18'0'8898,"6"0"-7267,2 0-7027,9 0 4819,6 0 577,-2 0 0,12 0 0,-9 0 0</inkml:trace>
  <inkml:trace contextRef="#ctx0" brushRef="#br0">17542 10382 8083,'-16'-30'2446,"5"4"1,0 7 40,8 3-1647,-1 9 1,0 3 145,0 8 0,-5 9 428,2 9 0,-3 11 316,-2 9-1191,-4 13 0,-2 4-636,7-23 0,-1 1 1,1 0-1,0 2 93,2 2 1,-1 2 0,0 2 0,0 1 131,2 3 0,1 1-2428,1 3 0,2 1 1911,-2-2 0,2 0 0,1-5 0,0-2 183,0-4 1,-1-2-170,1-4 1,1-2 462,2 19 0,1-8-2734,3-10 1729,2-5 1,6-7 651,-1-11-910,0-4 1544,1-7 0,3-5-2522,0-3 2014,1-7 0,-1-8-634,0-7-810,0-9 1120,-3-1 1,-5-7-213,1-3-605,-6-2 1280,4-5 0,-6-6 0,0 29 0,0-1 0,-2 0 0,0-1 0,0-3 0,0-2 0,0-1 0,1-1 0,1-1 0</inkml:trace>
  <inkml:trace contextRef="#ctx0" brushRef="#br0">17417 10633 8083,'-12'-29'0,"1"2"0,1 8 1756,2 4 1,3-2-825,5 2 1,1 0 589,3 3 1,8 5-87,7-1 1,6 1 347,2-5 0,4 1-1045,0-1 0,6 6-126,1 2 1,0 3-395,-4 1-183,0 0 1,-1 9 374,-2 2-1209,-8 8 651,-7-1 0,-10 9 112,-2-1-996,-13 11 758,-3-7 0,-17 14-1709,-6-6 1069,1 0 1,-9-5-183,5-3 0,-5 2-1384,1-5 1271,2-1 0,4-9-759,9-6 0,5-6 1967,11-9 0,5 4 0,2-7 0,3-3 0</inkml:trace>
  <inkml:trace contextRef="#ctx0" brushRef="#br0">18365 10484 8083,'-5'-16'2193,"-2"3"-1405,-4 2 0,-2 2 64,-2 5 0,-3 2-385,-5 5 1,-1 10 2303,-2 10-1854,2 5 1,-11 9 45,1 4 443,5 1-739,9-14 1,2 0 0,-6 25-162,10-22 0,1-1 664,-6 29-870,10-26 0,1 1 0,2 23-2101,2 0 1401,8-10-235,8-7-4086,10-11 3261,8-1 1,10-12 558,6-4-2882,0-6 3783,9-11 0,-8 1 0,5-5 0,3 0 0,3 2 0</inkml:trace>
  <inkml:trace contextRef="#ctx0" brushRef="#br0">18753 10370 8083,'-11'-11'5993,"-6"-1"-5071,10 1 265,-4 5-713,16 0 0,8 8 818,10 2-878,5-3 0,4 8-261,2-6-88,-2 6 1,8-6-8,-2 5 1,7-6-211,4 2 1,4 1-1133,-3-1-1887,10 0 2158,-12-4 0,15 0-452,-9 0 0,-2 0-2183,-11 0 3648,-1 0 0,-7 3 0,-3 1 0,-3-1 0,-3-2 0</inkml:trace>
  <inkml:trace contextRef="#ctx0" brushRef="#br0">19107 10462 8083,'-29'0'0,"2"0"0,4 0 3607,4 0-2362,3 5 0,4 2 761,1 8 0,5 3-1076,2 5 1,-2 5-284,-2 2 0,2 10-205,-2 5 0,2 2-1215,-2 7 1,-2-1-526,2 4 1,3 0-596,1 0 0,3-10 1893,1-5 0,10-10 0,3-4 0</inkml:trace>
  <inkml:trace contextRef="#ctx0" brushRef="#br0">19598 10644 8083,'-5'-11'3279,"-2"-1"1,0 6-2271,0 2 638,4 3-1048,-2-4 0,10 4 818,3-3 0,3 6-335,4 2 0,4 4 333,8-4-974,2 4 0,5-1-165,1 4 1,-1-3-13,0-1 1,3 5-687,-3 3 1,-2 0 328,-9-3 0,-2 3-642,-2 0 0,-7 4 70,-8-4 0,-4 5-408,-4-5 1,-9 5 267,-10-1 1,-5-1-5,-6 1 0,-1-5-1150,-3 1 1,-2-2 946,-2-2 1,3-1-1540,5-2 2551,5-3 0,-4-5 0,3 0 0</inkml:trace>
  <inkml:trace contextRef="#ctx0" brushRef="#br0">20615 10553 8083,'21'-29'984,"-2"2"1,-4 7-530,-7 1 0,2 5 1118,-2-1 94,-3 7-1134,0-2 0,-11 10 298,-6 0-411,1 5-151,-11 11 0,5 3 223,-6 8 0,0 2 77,0 5 0,0 1 110,0-1 0,0 2-28,1 2 0,0 2 121,3 6 1,-1 0-229,4-1 0,6 1 341,7 0 1,1-3-458,2-5 0,10-6-152,6-13 0,5-4-692,6-8 1,1-1 223,2-6-2058,3-11 1592,-4-1 1,2-12-769,-1-3 0,1-2-1332,3-6 1,-6 1 1108,-5 0 0,-3 0-2176,-8-1 3825,-4 6 0,-4-6 0,0 4 0,-1 3 0,-2 3 0</inkml:trace>
  <inkml:trace contextRef="#ctx0" brushRef="#br0">20329 10656 8083,'-21'-4'5991,"2"0"-4488,7 0 1,8 4-478,8 0 0,4 2-177,7 1-814,8-1 55,6 3 1,9-4-470,0 3 1,5-3-878,-1 3 1,8-3-3235,3-1 4490,3 0 0,-23 0 0,1 0 0,1 0 0,0 0 0</inkml:trace>
  <inkml:trace contextRef="#ctx0" brushRef="#br0">20969 10896 8083,'-18'-12'9830,"1"1"-8115,11 4 1,1 1-1615,5 2 201,0 3-350,5-4 224,1 5 1,6 0-286,-1 0 172,1 5-2,4-4 0,-2 9-2149,5-2 1102,0 2 611,-1 2-2227,4-1 1795,-5 0 1,1 1-636,-3-1 879,-2 1 249,-2 4 0,-3-2-149,0 5 1398,-6-5-746,-2 3 1,-6-6 1844,-6 0-1132,-4 1-617,-2-1 0,-5-4 1209,0-4-470,1-1-436,4-2 1133,1 0-1099,6 0 1,3 0 87,1 0-732,4 0 85,-2 0 0,6-2 319,3-1-1360,8-4 775,0 1 0,10-3-2475,-3 5 1304,2-5 895,2 8 1,4-5-1404,0 2 765,4 3 383,-7-4-1430,15 5 1385,-9-6 0,9 4-55,-4-6-804,-1 1 1573,-5 0 0,9-8 1,-2 2-1</inkml:trace>
  <inkml:trace contextRef="#ctx0" brushRef="#br0">21780 10427 7754,'-12'0'4915,"1"-5"0,4 5-1886,4 0 0,6 5-1675,5 7 0,6 3-449,1 0 1,4 5-651,-4-1 0,4 6-255,-3 5 0,1 2 0,-5 10 0,1 1 0,-10 6-1327,-4 3 1327,-10 5-1523,1-25 1,-3-1 914,-5 1 1,-3-1 0,-2 1 0,-1-1-435,-4 1 1,-2-3 0,0-1 0,-2-2-1951,0-1 0,0-1 2992,-2-3 0,0 0 0,2 2 0,0 0 0,-1-4 0,1 0 0,0-1 0,-1-1 0</inkml:trace>
  <inkml:trace contextRef="#ctx0" brushRef="#br0">2581 9205 7879,'-10'-18'301,"2"-3"0,-9 9 330,1 1 0,2 1-97,-5 6-323,5 0-103,-12 4 1,5 2 1376,-9 1-662,0 4-920,-5 9 765,1 2-335,-5 10 0,-2 2 161,-5 8-123,19-16 1,-1 2-468,1 4 1,0 1 0,-4 5 0,0 2 313,2 3 1,1 2 0,-1 3 0,1 2-231,-1 3 0,1 1 1,0 1-1,0 0 331,1 0 1,1 0-1018,2-2 0,2 0 780,1-3 1,3-1 0,3 0-1,2-1 129,1-2 0,1 0-469,-2 0 1,3 0 366,6-5 1,0 1 52,-1-1 0,0-1-53,5 28 1,0-31 0,0 0 530,0 28-712,2-28 0,1 0 100,4 20 1,8 5 209,0-12-1063,0-3 606,-3-9 0,3-2 1503,0-5-3171,6-6 1239,1-9 0,4-6-860,4-2 690,1-8 303,3-2-619,5-11 413,-3-1 0,3-6 721,-5-2 0,2-2 0,-1-5 0,0-2 0,-4-1 0</inkml:trace>
  <inkml:trace contextRef="#ctx0" brushRef="#br0">2079 10587 8016,'-17'12'866,"-1"-1"0,-3 5 3012,2 4-2633,2 1-108,6 2 1,4-4 725,4 0 1,6 0-1176,5 4 1,9-4-240,5 0 0,6-1-532,7 1 57,4-3 84,2-4 1,0 0-491,1 4 352,-5-4 1,2 5-597,-4-6 574,-6 6 0,-5-2 124,-5 8-145,-10-8-46,1 17 0,-11-12 60,-3 10 0,-7-2 222,-8 7 0,-3-7-165,-1 6 1,-4-2 84,1 2 0,-7-4 226,-1 1 0,-5-2-959,-2 1-1748,-4-2 1641,10-10 0,-5-1-425,6-6-2164,5-5 1584,1-6 1812,15-6 0,-1-3 0,11-2 0,-1-3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7070 7709 7869,'-12'0'0</inkml:trace>
  <inkml:trace contextRef="#ctx0" brushRef="#br0">5482 5790 7888,'23'-22'361,"-9"3"0,-4 1 627,-4 1-621,3-3-358,-8 7 22,10-8 0,-9 8 498,6-2-265,-1 2 1,0 2 174,-3-1-53,-3 1-300,-1 4 0,-5 9 156,-3 9 1,-7 6-20,-4 5 0,-8 3-38,-3 1 1,-5 7-80,-3 5 0,-1 4-1406,-3-4 1494,-2 5-457,3-2 234,-5 5 0,2-1-168,2 1 152,3-5-188,5-2 1,9-6-235,6-3 1,7-7 99,4-7-952,3-4 828,5-5 0,4-1-156,0-2-384,-1-3 1679,3 4-1389,-5-5 741,4-5 0,-5 2 0,0-4 0,0-1 0,0-8 0,0-2 0</inkml:trace>
  <inkml:trace contextRef="#ctx0" brushRef="#br0">5082 5813 7964,'0'-21'0,"0"2"0,-5 2 0,-2 6 0,-4 4 0,0 4 0,0 1 0,-1 2 0,-4 7 0,-3 4 0,1 7 0,-1 8 0,-4 5 0,-4 7 0,1 3 0,3 4 0,-4 2-262,1 3 1,0-2 261,7 5 2488,-2 1 135,13-2-1706,-2-7 0,10-10-112,0-9 1,10-6-360,5-1 0,6-10 286,1-1 0,5-7-261,0-5 0,8-3-183,-1-8 0,7-4-65,-3-8 0,5 2-1465,-1-6 1150,3 1 0,3-7-2882,-3 3 1537,-1-3 565,-10 13-1677,-5 1 168,-6 1 1228,-7 15 1153,-9 2 0,-2 16 0,-5 7 0</inkml:trace>
  <inkml:trace contextRef="#ctx0" brushRef="#br0">17108 6441 7878,'-22'0'0,"-5"2"698,0 1 1,2-1-425,6 2 0,4-2-902,7 2 384,3-3 0,6 4 293,3-5 0,7 0 102,9 0 1,1 1 131,2 3 0,0 3-169,0 4 0,-1 0-14,1 1 0,0-1-99,0 1 1,-1 3 65,-3 0 1,1 2-100,-5-2 0,4-2 79,-4 2 1,4-6 52,-3-2 1,0-4 25,-1 1 1,2 1 165,2-1 0,2-2-149,-1-6 0,1-1-9,2-2 1,5-6-130,2 5 1,3-7 120,2 7 0,0-4-144,3 4 0,3-1 124,4 2 1,1-2-191,0 5 1,-2 0-11,-2 4 1,6 0-97,-2 0 0,-2 0 65,-2 0 0,-4 0-88,4 0 0,0 0 198,4 0 1,-1 0-175,1 0 1,0-5 204,0-3 1,3 0 1,1 0 0,-1-2 140,-3 2 1,-1 3-102,1 1 1,0 3 75,-1 1 0,1 0-142,0 0 0,-1 1 6,1 3 0,1-1-193,3 4 1,-3-4 66,2 1 1,2-3-7,-2-1 0,8 0 40,-3 0 1,4 0-329,-5 0 0,3-5 394,1-3 0,7-1 136,-3 2 1,2-2-135,-10 5 1,2-1 100,-2 1 0,2 3-94,-6-3 0,-3 4 22,-4 4 1,-1 2 45,0 6 1,6-2-38,-5-3 0,5 2 2,-5-5 0,6 4 13,2-4 0,8-1-7,-1-3 0,8 0-202,0 0 0,-32 0 1,1-1 299,0-1 0,0 0 0,2 0 0,1-1 64,-1 0 0,0-1 0,3-1 0,0 1-58,-1 2 0,0 0 0,1-2 1,0-1 45,1 1 1,0 0 0,2 1-1,0 0-35,0-1 1,0 0 0,0 3 0,0-1-41,-3-2 0,1 0 0,3 2 0,0 0-49,0-1 1,1-1-1,-1 0 1,-1 0-151,0-2 1,0 1 0,-2 1 0,0 0-77,-2 0 0,0 0 0,-1 1 0,0-1-571,-2-2 0,-2 0 752,20-5 0,6 1 0,-16 2 0,-4 4 0,-5 3 0</inkml:trace>
  <inkml:trace contextRef="#ctx0" brushRef="#br0">19084 6990 7822,'-11'-6'1314,"3"5"1643,1-3-2300,4 3 757,-2 1 1,19 0 275,5 0-881,10 0-439,0 0 1,11 0-148,2 0-67,2 0 1,7 0-2583,2 0 2167,3-5 0,5 3 219,0-6-850,-28 7 1,0-1 365,20-3 1,7 5-49,-11 0 1,-4-4-328,-7 1 1,-9-1-879,-6 4 924,-1 0 85,-14 5-520,7-4 852,-13 9 0,1-7 436,-6 5 0,-4-1 0,-4 5 0</inkml:trace>
  <inkml:trace contextRef="#ctx0" brushRef="#br0">19690 6978 7822,'-12'-5'0,"1"4"2665,-6-4-1758,5 5 1,-4 1 6,9 3 1838,-3 2-1788,8 11 1,-8 2 11,3 7 1220,-4 4-1551,0 9 1,0 7-340,-1 7-1429,1 8 1090,-1 2 1,7-29-1,-1-1-676,0 0 0,0-1 483,0 2 0,1-1 105,-1 31-2889,1-6 2064,5 3 1,1-23-234,3 0-2112,2-15 2158,5 4 0,1-15 23,-1 4-327,1-9 945,-1 3 492,-5-8 0,5 3 0,-5-5 0</inkml:trace>
  <inkml:trace contextRef="#ctx0" brushRef="#br0">19895 7812 7737,'-16'0'0,"3"0"3883,-4 5 1,7-3-907,3 6-3475,2-5-1179,5 2 0,5-5-53,2 0 1730,3 0 0,7-5 0,1-2 0</inkml:trace>
  <inkml:trace contextRef="#ctx0" brushRef="#br0">14345 4112 7810,'-5'-16'0,"-3"1"911,-2 0-552,-7 3 0,5 1 1604,-4 0-1317,4 4 1,0-2 1747,1 6-1200,4-6 20,2 7 1,8-3-548,5 5 1,2 0-452,13 0 0,2 4-153,9 0 1,2 1-670,2-1 1,2-3-243,6 3 1,-4 1-772,0-1 0,-4 3-796,4-3 0,-5 1 1275,1-1 1,-9 2 1139,-6 6 0,-6-1 0,-5 1 0</inkml:trace>
  <inkml:trace contextRef="#ctx0" brushRef="#br0">14379 4112 7852,'-22'-7'0,"8"-3"0,-7 9 2887,9-3-1879,1 3 1,3 2 112,1 3 1,-1 6-582,-3 5 0,3 9-244,0-1 1,1 13-72,-5 2 0,1 10-269,0 5 0,-1 8-104,6-29 0,1 1 1,-1 1-1,0 2 121,1 2 1,-1 0 0,0-3 0,0 1-2,1 2 0,-1 0 0,0-2 0,1-1-11,-1 0 1,0-1 0,-5 29 213,-1-2 1,6-14-155,2-9 0,3-13 362,1-9 1,5-4 260,3 0-331,2-6 0,1-1-18,1-5 0,-1 0-16,0 0 0,1 0 347,-1 0 0,5-1-372,-1-3 1,5-2-324,-1-6 1,-1 5 87,1-1 1,0 2-1147,4-2 1,1-1 568,3 5 0,0-3-2096,4 3 0,-2 0 2654,-2 4 0,-3-5 0,4-1 0</inkml:trace>
  <inkml:trace contextRef="#ctx0" brushRef="#br0">10610 5471 7857,'-29'-12'0,"-3"5"0,5-1 2359,1 5-1529,8-7 1,2 9 77,4-3 691,1-2-414,4 5-520,2-10-3,5 10-308,5-9 0,3 7-127,7-4-170,3 4 0,6-6 0,3 6 1,3-2 111,8 1 1,-2 2-517,2-1 1,-3 1 292,0 2 0,-1 0-667,0 0 1,-3 4 294,-1 0 0,-5 5-337,2-2 1,-3 0 254,-1 0 1,-1 0-44,-3 0 0,-3 4 179,-4-4 0,-2 3 255,-3 2 1,-2 3 32,-5 0 1,-5 6-100,-2-2 1,-3 3 380,-2 5 1,-3-3-159,0 3 1,-6 1 795,2-2 0,3 6-173,1-1 1,2-2 84,2 1 0,0 1-323,4 3 1,2 0-95,5 0 0,0 1-93,0-1 1,3 5-14,1 3 1,5 4-163,-1 3 1,2-2-93,1 3 1,-3 1-292,0-2 1,-6 1 240,2-5 1,-3-9 135,-1-6 1,-1-9 109,-3-6 0,-2-3 23,-6 0 0,-3-2-179,0-2 1,-5-3 80,1-5 0,-6 0-332,-5 0 0,-2 0 169,-10 0 1,-5-5-1479,-6-3 1,-4 2 100,-4-2 1,8 2 1447,0-2 0,4-1 0,6 5 0,5 2 0,5 1 0</inkml:trace>
  <inkml:trace contextRef="#ctx0" brushRef="#br0">16583 4032 7857,'-28'0'2318,"0"3"-1961,-2 1 1875,7 0-684,6-4-738,6 0 523,10 0 1,16-1-665,15-3-137,6-2-398,3-11 1,3-1-472,8-5 131,2 1 1,-22 10 0,2 1-469,0 0 1,1-1 0,0-1-1,1-1 439,0 1 1,0 0 0,0-1 0,0 1-756,-2 1 1,0 1 0,1 0 0,-1-1-122,25-11 0,-4 7-143,-11 5 0,-9 0 1254,-10 8 0,-6 3 0,-10 3 0,-2 1 0</inkml:trace>
  <inkml:trace contextRef="#ctx0" brushRef="#br0">17200 3529 7857,'-22'-11'0,"3"4"3366,-9-3-2221,11 9 1,0-4 14,6 5 1047,4 0-642,2 0 355,5 0-1456,5 0 0,7 5 188,7 2-379,7 4-114,4 0 1,9 0-938,3 1 426,2 4 0,2-2-218,0 5 1,-1-3 475,1 3 1,-3-4-1456,3 4 1,-9-1 538,1 1 1,-5 2 183,-11-2 1,-1-1 351,-10 1 0,-6-5 338,-5 1 1,-6-2 60,-9-2 0,-8 5 121,-8-1 0,-2 4-1072,-1-4 1,-4 4 409,0-4 0,-1 4-935,1-3 1551,7-1 0,-6-6 0,11 0 0,0 0 0,2-2 0</inkml:trace>
  <inkml:trace contextRef="#ctx0" brushRef="#br0">18536 3289 7769,'-5'-18'0,"-1"2"0,-7 5 2881,-2-1-1892,2 6 1,-5 1 908,3 5 1,-3 9-983,-5 2 1,1 12 169,-1 0 1,0 8-521,0 4 0,1 8-1004,3 6 0,-5 5 362,5-5 1,-4 4-307,8-3 0,0 3 182,4-3 0,-1-2-84,1-6 0,1-4-1243,2-8 1,-1-3-464,5-8-1099,0 3 2327,4-15 1,4-4 761,0-19 0,5-6 0,-3-13 0</inkml:trace>
  <inkml:trace contextRef="#ctx0" brushRef="#br0">18445 3301 7769,'9'-33'2020,"2"2"0,-1 3-1399,9 5 1547,0 6-585,-1 5 2125,4 2-2569,-10 9 1,3 2 567,-7 11-1214,2 9 0,-8 17-136,1 8 1,-1 8-293,-2 4 0,-2-26 0,-1 1-555,-1 3 0,0 1 132,-3 4 1,-1 0 289,1-3 1,1 0 0,-2 2 0,-1-1 47,4-4 1,-1-1-2222,-5 29 1624,4-11 0,2-5-3908,5-13 3127,0-7 0,5-17-880,3-2 1,2-4 1245,1-8 0,0-8 1032,-4-7 0,3-7 0,-3-4 0</inkml:trace>
  <inkml:trace contextRef="#ctx0" brushRef="#br0">18353 3620 7769,'-23'-11'0,"1"0"5164,4 4-1759,1 2-1809,6 5 1192,5 0-1828,1 0 1,7 4-10,6 0-75,-1 5-488,20-3 0,-7 4-2826,11-2 1707,4 2 0,2-8-2856,5 6 0,0-5 3587,3 0 0,1 4 0,0-1 0</inkml:trace>
  <inkml:trace contextRef="#ctx0" brushRef="#br0">18993 3883 7738,'-12'0'4914,"5"0"-1919,-1 0 2269,6 0-5352,-3 0-189,5-5 231,0 4 46,5-9 0,1 8 0,5-3 0</inkml:trace>
  <inkml:trace contextRef="#ctx0" brushRef="#br0">14973 1028 7778,'-7'-12'416,"-1"1"140,4 0 1,0 3-16,4 0 441,0 1-561,0 0 1,0-3 177,0 3 428,0 2-617,5-6 1,-2 9 256,4-6-303,-4 6 102,2-3 337,0 5-451,-4 0 0,4 6 116,-5 5 0,0 7-151,0 9 1,-5 7 726,-3 8 1,-3 9-455,-4 6 0,2 2-411,5-24 1,1-1 0,0-1-1,1 0 65,0 3 1,1 0 0,1-3 0,1-1 258,0 29 1,1-10-247,2-9 1,11-13-257,4-14 1,6-7-103,6-5 1,3-9 139,9-9 1,-4-9-657,3-14 1,3-4 203,-20 18 1,0-2 0,13-26-1406,-4-5 1,-6 0 793,-5 0 0,-2-1-711,-6-3 0,-4 9 396,-3 2 1,-10 15 16,-5 12 1,-2 10-726,-6 9 2047,0 8 0,-4 2 0,1 6 0</inkml:trace>
  <inkml:trace contextRef="#ctx0" brushRef="#br0">15647 1199 7778,'-5'-23'3939,"-2"6"-2635,-4-5 1,1 13-78,2-2 755,-2 7-1261,3-1 1,-4 5 54,0 0 976,-1 5-1115,1-4 0,1 13-188,2-2-270,-2 7 0,5-2-737,-3 6 0,-1 1 419,5 3 0,1-3-113,3 3 1,0 1 234,0-2 0,0 5-220,0-5 1,1 1-84,3-4 0,1-2-124,2-2 330,4-2 71,-5-11 0,5-1 140,1-5 1,-2-5-47,-2-2 1,2-5-390,-3-3 0,2 2 118,-1-2 1,1-1-68,-5 0 1,3 0 35,-3 1 0,4 2 124,-5-2 0,5 1-51,-4-1 1,3 2-97,-3-2 0,5-2-76,-1 2 1,2-2 107,1 2 0,1 1-97,-1-5 0,1 5 92,-1-1 0,4 6 161,0 2 1,2 3-262,-2-4 715,-2 6 1,3 2-17,-4 7 1,-6 8 222,-2 4 1,-3 3-154,-1 1 0,0 0-145,0 0 0,-1-1-153,-3 1 1,3-4 101,-3 0 1,3-5-401,1 1 0,0-2 162,0-1 1,5-6-484,2-2 1,4-4 65,0-4 0,4-2-88,0-6 1,2-4-279,-2-3 1,-3-2 295,-1 2 1,0-2 57,-3 2 0,1 2 173,-1 2 0,0 2 198,-4 2 1,1 3-266,-1 1 956,-3 4 208,10-2-9,-5 5 0,5 0-11,1 0 0,-5 1 161,1 3-803,0 2 0,3 6 37,0-1 0,-3 5-168,0-1 0,-6 5 121,2-1 0,-3-1-795,-1 1 1,0-1 99,0 1 0,0-3-2134,0-4 1097,0-1 0,0-6 833,0-5 1,0-6-106,0-9 1,0-8 846,0-8 0,0-7 0,0-8 0,0-6 0</inkml:trace>
  <inkml:trace contextRef="#ctx0" brushRef="#br0">16092 902 7778,'0'-18'1426,"0"2"1988,0 5-1441,0 4 732,0 2-2281,5 15-421,1 3 24,6 5 1,-1 2 278,1-5-4597,4 6 2244,2-9 2047,0 5 0,3-1 0,-3 2 0</inkml:trace>
  <inkml:trace contextRef="#ctx0" brushRef="#br0">16834 879 7778,'-10'-22'0,"3"-1"3357,-10 5-1080,6 7-1440,-1 0 1,1 10-113,-1-3 1,5 9-80,-1 7 749,1 4-844,-5 17 0,-3 4 65,0 13-383,-6 2 1,5 10-413,7-30 1,-1 1 0,-1 3 0,0 1 108,2 3 1,-1 0-1,0 2 1,-1 1-827,-1 3 0,1-1 1,2 1-1,0-1 662,1-1 1,1-1 0,1-3-1,0-1-465,2-4 0,1-2 0,4 13-41,10-19 1,6-13-741,6-14 1,1-7 380,3-4 0,-3-9 9,2-7 0,-7-6 1090,-3-1 0,-1 2 0,-4-6 0,-2 0 0</inkml:trace>
  <inkml:trace contextRef="#ctx0" brushRef="#br0">16549 1119 7778,'-37'0'3065,"3"0"-2018,-3 5 0,18 2 333,0 4 1,10 1-721,5-1 0,3 0 516,1 1 1,10-1-545,5 1 1,8-1-268,8 0 1,0-4-128,11-3 1,0-3-304,4-1 0,1 0-25,2 0 0,-3-1-15,0-3 0,-2 1-692,-6-4 0,-5 4-141,-6-1-977,-3 3 1285,-11 1 1,-8 5 243,-13 3 0,-9 2 182,-5 1 0,-2 5 410,-7-1 1,6 0-42,-2-4 1,8 1 403,4-1 795,2-4-964,7 3 1,1-8 1392,5 6-1230,5-6 1,1 7 76,6-5 1,-5 4-247,1-4 1,-4 3-739,3-3 1,0 1-83,0-1 0,-1-3-1095,-2 3 750,3-3 1,4-2 355,0-3 0,1-6-1276,-1-5 0,1-6 795,-1 2 1,1-6-33,-1-2 1,0-4 430,1 0 1,-5 2 160,1-1 0,-4 4 418,3 0 1,-4 3 800,1 4-97,-3 7 0,-2 7-334,-3 5-313,3 0 1,-4 5 258,5 3 1,1 2 94,3 1-278,2 1-42,6-6 1,4 3 207,3-5-485,-2 5 122,9-8 1,-8 8 106,5-5-37,0 0 0,-9-4 415,5 0 0,-5 3-214,1 1 0,-6 0 1013,-2-4-384,-4 5-561,2 1 1,-10 5-119,-3-4 1,2 3-186,-2-2 0,4 2-54,-3 1 1,4-3-42,0 0 0,-3-1 70,3 5 0,-1-1 12,4 1 1,0-5 686,0 1-204,-5-1 156,3 5-75,-3-1-331,5-4 1,0-4-396,0-6 0,2-4-456,1-4 1,5-7-1009,7-5 1,3 0 796,5-3 1,0-2-473,0 1 0,-1 2 590,1 6 1,0-2-335,0 6 0,-1 0 461,-3 4 1,-3 4-697,-4 3 644,-1 3 0,-1 6-607,-2 3 1202,-3 2 0,0 6 0,1 2 0</inkml:trace>
  <inkml:trace contextRef="#ctx0" brushRef="#br0">17611 1131 7805,'-11'-12'0,"-5"2"0,1 2 2636,0-2-1722,3 4 1,5-2 1035,-1 1-1365,1 4 1,-5-3 2529,1 2-2344,4 3 0,-1-3-676,4 8 1,0 3 11,4 9 1,0-2-504,0 5 0,4-2 314,0 2 0,3 3-265,-3-3 0,5 3 166,-2 0 0,0-3-200,0 1 1,-3-5 113,4 4 0,-6-5-11,2 1 1,-1-4 424,1-3 1,-3-2-40,3-2 550,-3-3-535,-1 5 0,0-15-144,0-3 0,0-2 16,0 3 0,0-1 97,0 1 1,0 0-54,0-1 109,0 1 1,5-1-89,3 1 0,2-1 100,1 1 0,4 0-33,1-1 1,3 1-380,-4-1 1,4 5-433,-4-1 1,4 6 358,-4-2 0,1 3-81,-5 1 1,0 0 65,1 0 0,-6 5 448,-2 2 0,-3 3-190,-1 2 234,0-1 0,0 1-125,0-1 0,2-3 621,1-1-551,-1-4 1,8 2-98,-3-5 1,4 0-245,0 0 1,0-1 80,1-3 0,-5-1 48,1-3 0,0-2 34,3 2 0,-3 2 163,-1-2-254,1 1 589,3-5 0,1 2-39,-1 3 0,1 0 129,-1 3 0,2 3-380,2-3 0,-1-1 42,5 1 1,0 1 125,4 3 0,0-4-130,-1 0 1,-4 0 567,-3 4 0,-2 0-236,-1 0 1,-2 2 35,-3 1 1,-2 4 14,-5 4 0,0 1 81,0-1 1,-3 4-1091,-1 0 1,-4 4 346,4-3 1,1-1-2503,3-4 1,1-1 1397,3-2 1,7-3 1217,8-5 0,3 0 0,1 0 0</inkml:trace>
  <inkml:trace contextRef="#ctx0" brushRef="#br0">18685 1371 7784,'-12'0'9184,"6"0"-7521,1 0-3564,5 0 1,4-2 1900,-1-2 0,6 3 0,-2-4 0</inkml:trace>
  <inkml:trace contextRef="#ctx0" brushRef="#br0">9125 9833 7824,'-11'0'-367,"-1"0"294,1 0 866,5 0-441,-4 0 1,7 0 950,-5 0-492,6 0-364,-3 0 1,6 0-114,3 0 0,2 2 215,6 1 1,0-1-95,4 2 1,1 1 7,6-2 1,4 5-369,-1-4 0,10 0 73,-2-4 0,4 3-211,0 1 1,3 0 92,5-4 1,-4 4-6,-1 0 1,1-1 48,4-3 0,-7 0-305,-4 0 0,-2 0 24,-7 0 1,-3 0-78,-4 0 1,-5 0-122,1 0-75,-2 0 451,-7 0-120,-1 0 42,-5 0 124,-5 0-257,4 0 119,-9 0 1,9-1-43,-3-3 56,3 3 0,1-5 190,0 2-144,0 3 309,0-4-212,0 5 219,0-5-120,0 3-44,0-3-78,0 0 1,0-1 1,0-6 1,0 5-83,0-1 1,3-3 74,1-5 1,1-4-140,-1 1 0,-3-2 72,3-2 1,1-5-164,-1-3 0,1-2 45,-1-1 1,-3-4 96,3 0 1,1-1-42,-1 1 0,0 2 2,-4-2 1,3 2 137,1 2 0,1-1-73,-1-3 0,-1 2 74,4-2 1,-3-5-35,4 1 1,-4-5-103,3 5 0,-3-4 100,4-3 0,-5 2-3,5-3 1,-6 7 21,2 1 1,1 4-51,-1-3 1,0 0 47,-4-1 1,1 3-44,3 4 0,-3 2 246,3 3 0,-3-6-63,-1 6 0,4 0 51,0 7 0,0 0-71,-4 0 1,-1 1-82,-3 3 0,2 3-33,-1 4 0,-2 1 123,1 0-78,0-6 1,4 4 0,0-2 1,0 6-124,0 2 91,0-1 0,0-3-112,0-1 1,0 1 95,0-1-22,5 1 1,0 0-22,3-1 0,-2 5 37,-2-1 1,-3 4-25,3-3 25,-3 4 146,-1-2-131,5 5 112,-3 0-170,3 0-1960,-5 0 13,5 0-707,-4 0 2677,4 0 0,5 0 0,3 0 0</inkml:trace>
  <inkml:trace contextRef="#ctx0" brushRef="#br0">10005 8006 8058,'0'-11'-547,"0"-1"971,0 1 1,0 3 296,0 1 159,0 4-318,0-7-226,0 9-94,5-4 0,5 1-10,5 0 1,0 0-158,-3 4 0,4 0 118,3 0 1,3-4-206,1 0 1,1 1 52,2 3 0,0 0-36,4 0 1,1-4 62,3 0 1,-1 0 22,-3 4 0,3 0-42,-2 0 0,6 0-5,1 0-160,0 0-1404,-4 0 1191,0 0 0,6 0 57,2 0 0,1 0 152,-1 0 0,2 0 35,-2 0 0,0 0-7,3 0 0,-5 0 18,6 0 1,-8-1 33,0-3 0,-2 2-19,3-6 0,-4 5-239,3 0 1,-2-2-554,-2 1 1,0-1 2342,0 1-1056,1 3-278,-1-4 1,0 5-44,0 0-38,1 0 183,-1 0 1,-1 0-237,-3 0-29,3 0 85,-8 0 0,8 0-44,-3 0 1,-1 0-33,2 0 127,-6 0-124,8 5 0,-1-4 106,10 3 1,0-3 171,7-1 0,7-1-1685,1-3 1180,-25 1 0,1 0 144,1-3 1,0 0-1,-1 1 1,0 0-77,2 1 0,-1 0-64,27-6 5,1 9 1,-4-4 229,3 5 0,-8 0-59,1 0-629,-6 0 642,-2 0 0,-1 1 31,1 3 1,-2-3 71,-2 3 1,-2 1-115,-6-1 336,0 0 540,5 1 1,-7-4-800,2 3 29,-2-3 201,2-1 0,1-4-340,-1 1-35,0-6 701,0 7-830,1-8 263,-1 9 1,3-8-41,-3 5 1,2-3-207,-10 3 1,-3 0 180,-4 4-103,-5 0 67,3 0 96,-6 0 452,-5 5-561,4-4 271,-8 10 36,3-10-193,-5 9-2,5-9 1,1 4-15,6-5-49,-6 0 49,4 0 0,-3 0 50,4 0-227,0 0 181,1 0-94,-1 0 77,1 0-19,-6 0-7,4-5 16,-9 4 0,4-4 43,1 5-54,-5 0 10,4 0 974,-5 0-859,0 5 303,0-4-293,0 4 1,0-3 321,0 1-295,0-1 1,0 4 33,0-2 0,0-2-124,0 6 0,0-4-5,0 3 1,-4 1-61,0 3 1,-1 2 118,1 2 1,3 2-50,-3 2 1,2 2 15,-2-2 1,3 8 72,-3 4 0,-1-2-28,1 1 0,0 1 24,4 3 0,0 5-168,0 3 0,0 1 79,0-1 1,0 1-128,0-5 1,0 6 92,0-3 1,0-1-114,0-2 0,1-3 113,3 0 0,-2-2-38,1-3 0,-1 3 69,-2-3 1,0 5-11,0 3 0,0 2 28,0 6 0,-4-4 126,0 0 1,-4-5-19,5 1 1,-5 1-104,4-1 0,-1 0-161,1-4 145,3-4 1,-5 3 58,2-3-132,3-2 59,-4-5 1,5-3 76,0-5-77,0 6 0,0-7-51,0 5 1,0-5 95,0 1-37,5-2-21,-4-2 2,4 5 1,-5-3 27,0 2 119,0 3-137,0 0 1,-1 5 42,-3 0-82,3-6 35,-10 5 1,10-6-182,-3 4 181,-2 1 0,5-8-95,-3 2-37,3-2 143,1-2-85,0 1 46,0-1 0,1-3 1,3-1 189,-3-4-99,4 7 1,-4-8-85,3 6 313,-3-5-146,5 7 1,-6-8-7,0 6-75,0-1-122,0 5-89,-6-1 0,4-1-68,-6-2-142,6 2 0,-2-9-496,8 3 1,3-13-2111,9-6 2926,1-10 0,16-15 0,3-6 0</inkml:trace>
  <inkml:trace contextRef="#ctx0" brushRef="#br0">13865 9970 7985,'-11'-6'634,"-1"1"988,1 5-894,-1-5-685,6 4 154,1-10 0,7 9 141,6-6-611,0 1 255,13-5 1,-3 5 112,5-1-43,0 0 173,-6 2-20,5-4-48,-4 9 0,1-4 208,0 5-37,0 0-235,4 0 1,-4 0-62,0 0 0,4 5 156,3 2 1,6 0 75,-2 0-373,3 1 116,7-2 0,2 3-411,7-5-1239,3 0 1463,10-4 0,-2 0-413,5 0 509,-31 0 0,1 0 6,3-3 0,-1 1-690,3 2 0,0-2 743,0-5 0,0-1 0,0 4 0,0 1-72,0-5 1,0 0 0,0 1-1,0 0-241,0-1 0,0 1 0,-2 3 1,-1-1 281,-1-1 0,0 1 0,1 1 0,0 0 112,-1 0 1,0 1 0,2-2 0,0 1-160,-1 2 0,-1 0 1,-1 0-1,1 0-33,28 2 1,-1 0 71,-6 0 1,-5 1-162,-3 3 1,-8-1-201,-7 4 0,-5 0 680,-6 0 1,-1 2-256,-3-5 0,-3 0 0,-4-4 0</inkml:trace>
  <inkml:trace contextRef="#ctx0" brushRef="#br0">13648 10347 7925,'-11'-11'1352,"3"1"1462,0 2-2015,6-2 1,-3 7 974,5-4-1012,0-1 1,1-3 372,3-1 0,3 5-698,9-1 1,-2 6-179,5-2 0,-4-1-719,4 1 1,-1 0 360,1 4 1,2 0-650,-2 0 0,-2 1 155,-2 3 0,0 3-424,-3 4 1,0 0 364,-8 1 1,0 0-303,-4 4 822,0 1 0,0 2 175,0 1 0,-4-5-134,0 4 1,-3-4 82,3 4 0,-4-5-230,4 1 1264,-4-2-727,6-2 0,-7 1 1646,6-1-1303,-6 1 1,6-1 116,-4 0 743,-1 1-586,2-1-376,1 1 724,-1-1-774,5-5 1,-4 5-10,5-4 0,0 0 299,0 0-451,0 1-348,5 3 78,2-4 0,4-1 298,0-2-703,1-3 333,-1 9 1,1-7-521,-1 4 403,-5 1-36,5 3-848,-10 1 649,9-6 0,-10 8-74,0-3-411,-5 3 495,-6 3 0,-7-3-91,-5 5 1,-5-1-131,-6 1 1,-1 2-1415,1-2 994,0-2 589,0-1 0,4-6-1781,4-2 1032,7-3 385,7-5 0,7-1-319,5-3 1,12-7 374,7-8 80,2-3 635,12-1 0,-3 0 0,4 1 0</inkml:trace>
  <inkml:trace contextRef="#ctx0" brushRef="#br0">14185 10507 7925,'-5'12'1805,"-2"-1"-1241,1 0 0,0 2 1577,2 2 0,3-2-1069,-3 2 0,2 2 1417,2-2 1,0 2-1297,0-2 0,4-3 975,0 4-1469,5-4 0,-3 0-243,6-1-456,-1-4 0,6-2 0,-3-5 0,5 0 0,0 0 0,4-11-608,-1-4 1,2-9 197,3-3 1,-4-4-1841,0 0 1,-5 3 898,-7 2 1,-6 2-374,-5 1 0,-6 5 886,-10 3 0,-8 7-767,-10 4 1,-1 4 221,-7 4 1383,5 3 0,-2 4 0,4 0 0</inkml:trace>
  <inkml:trace contextRef="#ctx0" brushRef="#br0">9239 10267 7925,'-17'-11'3812,"0"5"-209,6 1-344,4-1-2641,-3 5 0,9-3 218,-3 8 1,-1 8-327,1 7 0,-3 2-718,3 2 1,-1 1 200,1 3 0,1 3-672,-4 8 0,3-1 34,-4 5 1,5 0-405,-5 4 0,4-1-687,-3 1 0,4-5 835,-1-3 0,3-9-456,1-6 0,5-6 655,3-5 0,2-6 64,1-2 0,1-3 327,-1-1 0,1-1 311,-1-3 0,5-2 0,2-6 0</inkml:trace>
  <inkml:trace contextRef="#ctx0" brushRef="#br0">9468 10484 7925,'0'-6'4602,"0"1"1,0 6-3657,0 3 0,0 2 384,0 6 0,4 4-203,0 3 1,4 3 232,0 1 0,2 0-759,2-1 1,-1-3-237,0 0 0,6-5-487,2 2 0,3-9 177,0-3 0,1-4-926,0-4 1,0-8 628,0-11 1,0-5-1680,-1-6 0,-4 1 416,-3 2 1,-7-1 487,-4 6 0,-5-1-285,-7 4 0,-6 3 641,-13 5 0,-2 5 74,-5 10 1,-5 2 170,-3 6 0,4 1-562,3 10 0,4 0 42,8 4 936,2-6 0,5 5 0,-2-4 0</inkml:trace>
  <inkml:trace contextRef="#ctx0" brushRef="#br0">8440 8017 7925,'-1'-16'0,"-3"-3"0,-2 2 601,-6 2-356,1 8 0,-1 2 1747,1 5-1408,-1 0 0,1 5 272,0 2 0,4 7-337,4 1 0,1 7 171,2 1 0,0 1-341,0 6 1,1 2-154,3 6 0,-1-1-134,4 5 1,0 5 122,0 6 0,2-1-881,-5 1 0,4 5 626,-4 2 1,-1 4-863,-3-7 1,0-2 405,0-10 1,0-4-420,0-3 1,0-5 326,0-6 1,-1-2 182,-3-10 1,-3-3 151,-9-5 0,0 0 64,-3 0 0,-3-2-75,3-5 0,-6-6 330,-2-6 0,-4-5-507,0-10 0,2-2 101,-2-5 0,5-6 248,-5-2 0,6-5 144,-2 2 0,10 0-40,5 7 1,2 8 885,6-1 0,2 7-473,5 5 0,8 3 319,4 4 1,9 6-193,-1 2 0,7 3 300,1 1 1,3 0-645,4 0 1,-1 0-488,5 0 0,0 0-628,3 0 1,1 0-1697,0 0 2633,4-5 0,-4 4 0,5-3 0,1 0 0,-3-4 0,0-4 0</inkml:trace>
  <inkml:trace contextRef="#ctx0" brushRef="#br0">8554 8680 7925,'-11'0'2993,"-1"0"-894,1 0-372,5 0-482,1 0-546,5 0-542,10-5 0,0 2 62,13-4 0,-3 3-829,7-4 1,2 4 463,1-3 0,3 0-1489,2 0 0,-5-2 911,0 5 0,-3-3-885,4 3 0,-6 0 711,2 4 1,-8 0 897,-4 0 0,-2 0 0,-7 5 0,-1 1 0</inkml:trace>
  <inkml:trace contextRef="#ctx0" brushRef="#br0">8748 8634 7925,'-16'0'0,"3"1"0,-2 3 2615,7-2-1688,-2 8 0,9-4 2136,-3 5-2146,3 1 0,1 4-387,0 3 1,0 3-275,0 1 1,0 5-1078,0 2 0,4 3 572,-1 1 0,1 1-343,-4-1 1,4-1 441,0-3 0,4-2-1941,-5-5 1,2-1-65,-1-3 2155,-3-3 0,10-4 0,-5-1 0</inkml:trace>
  <inkml:trace contextRef="#ctx0" brushRef="#br0">8965 9125 7925,'0'12'1977,"0"-6"-550,0 4-659,0-9-260,0 10 54,0-10-1016,0 4 0,2-5-2083,1 0 2537,4-5 0,4-7 0,1-5 0</inkml:trace>
  <inkml:trace contextRef="#ctx0" brushRef="#br0">14413 7800 7925,'-11'-11'3709,"-1"0"-2730,1-1 1,5 1-76,2-1 0,8 1-378,3 0 0,8-1 643,4 1 1,8-1-616,4 1 1,3-1-482,4 1 0,2 1-836,6 2 1,1-1 449,3 6 0,0-5-1556,4 4 0,-4 0 977,-4 4 0,-7 4-851,-4 0 0,-2 5 901,-7-2 0,-4-2-245,-7-1 1087,-2 3 0,-2-6 0,1 4 0</inkml:trace>
  <inkml:trace contextRef="#ctx0" brushRef="#br0">14801 7138 7925,'-16'-6'0,"3"-4"3071,-3 8-960,4-3-1070,6 5 1349,-4 0-1565,9 0 1,-5 7 32,6 4-661,0 5-19,6 7 0,-1 5-2337,2 3 1537,3 2 1,-3 2-936,4 3 0,-3 0 431,-1 8 844,-4-3 0,2 13 1,-5-4-1</inkml:trace>
  <inkml:trace contextRef="#ctx0" brushRef="#br0">14482 7972 7925,'-12'-17'2281,"1"6"3044,-1-1-3911,6 11 212,1-4-995,5 5 1,1 0 459,3 0-744,2 5 1,7-2-1056,2 4 0,-1 1 500,5 3 1,-3 1-819,3-1 1,-2 1 720,2-1 0,-1 0-628,-3 1 0,-3-1 177,-1 1 1,-1-1 484,-6 1 0,4 0 308,-4 3 0,-6-2 351,-5 2 0,-10-2 227,-6-2 0,-2 2-350,-9 2 1,1-2 560,-9 2 0,1 2-297,-1-2 0,3 0 536,5-3 1,6-1 65,5 1-736,10-6 0,10-1-283,6-5 1,14 0-195,9 0 0,7-1-551,6-3 0,-3-2 503,6-6 0,-9 5-1042,1-1 1,-3 4 501,-1-4 0,2 6-604,-5-2 1,-1-1 598,-3 1 1,-4 0-484,0 4 0,-5 0 331,1 0 1,-2-1 84,-1-3 0,-1 3-683,0-3 1425,-4-2 0,3 0 0,-4-6 0</inkml:trace>
  <inkml:trace contextRef="#ctx0" brushRef="#br0">14950 7960 7925,'0'-6'1056,"-1"1"211,-3 5 0,1 0 1354,-4 0-1813,4 0 1,-6 6 714,5 6 1,-4 0-789,0 7 1,3 0 1257,1 4 0,-1 4-974,1 0 0,0 4 169,4 0 0,0-3-1188,0-2 0,2-3 0,1-4 0,4-2 0,4-6 0,6-5 0,2-2 0,2-8-1103,2-3 0,5-10 345,3-5 1,-2-8-1139,1-8 1,-4 1 757,0-4 1,-7 3-1553,-4-4 0,-7 5 1410,-4-1 0,-13 4 1280,-6 3 0,-11 3 0,-3 5 0</inkml:trace>
  <inkml:trace contextRef="#ctx0" brushRef="#br0">14242 7686 7925,'-18'0'1611,"-2"0"-744,5 0 0,-1 0 212,5 0 2201,5 5-2443,0-3 1,13 3 164,4-5 1,7 0-448,9 0 0,7 0 195,8 0 0,7-2-215,5-1 1,1 1-270,2-1 1,7 1-107,-30 2 0,0 0 1,1 0-1,-1 0-14,2 0 0,0 0 1,29 2-404,-4 1 1,-3 4 244,-1 4 1,-10-3-1015,-5-1 1,-6-4-134,-6 1 1,-6-3-610,-5-1 1,-5-1 479,2-3 0,-4-2-495,0-6 0,-2 1 1783,-3-1 0,-7-4 0,-6-2 0</inkml:trace>
  <inkml:trace contextRef="#ctx0" brushRef="#br0">17131 9045 7850,'-5'-15'0,"-2"1"0,-4 4 1880,0-1 1,0 8-170,-1-5-1158,6 6 1713,-4-3-1466,3 5 1,-4 1 1306,0 3-1486,-1 7 1,4 3 65,1 5-112,-1 0-182,2 9 53,1-4-218,5 9-70,-5-3 1,3 3 158,-1-3-390,1 3 151,2-4 1,2 5 167,1 1-823,4-6 489,4-1 1,4-10-1246,1-3 554,4 3 512,-2-11 0,1 3-1311,0-10 703,0 0 385,4-5 0,-2-1 42,-2-6 1,2 1 36,-6 0-126,0-1 230,-3 1 1,-5-4-93,1-1-40,-6 1 280,3 4 1,-5-1-57,0 1 3,5-6 53,-3 5 1,4-5 141,-2 6-45,-3-6 146,4 5 1,-1-9 184,0 6 1,3-4-231,-3 4 1168,5 0-810,-3-2 1,2 4 13,0-2 416,-1 2-446,0 2 0,3 3 1179,-3 1-790,-2 4-103,6-2 432,-5 5-479,5 10-339,-4-2 0,2 14 30,-6-3 0,1 2 6,-4 2-696,5 5 336,-3-4 1,3 8-5,-5-6 0,0 1-38,0-4 0,0 0 199,0 0-1335,0-1 749,0-4 1,0-1-1275,0-6 1125,0 0 0,5-4-592,2-3 1,4-6 605,0-5 1,5-6-1239,3-10 1253,3 0 1,0-3-73,-3-1 157,-3 0 224,-4 5 1,-1-1 80,0 0 150,-4 0 1,-2 4 674,-5 0-365,0 5-287,0-2 52,0 4 1090,0 1-792,5-1 0,-4-3 232,3 0 0,2-2 372,2 2 0,2 6-130,1-2 264,1 2-623,-1-3 1,1 6 845,-1 2-863,-4 3 0,3 1 23,-3 0 0,0 6-19,0 6 0,-4 1-165,1 6-100,-3 0 1,-1 3 158,0 1-193,0 0 35,0 0 0,-5 0 158,-3 0-410,3-1 150,-5-4 1,7 3-959,-4-6 425,4 0 232,-2-9-404,5 5 407,0-10 0,0 3-249,0-8 1,3-4-60,4-7 195,1-8 217,8-1-31,1-4 1,-3 1-195,5 1 972,-5-1-496,7 4 0,-7 0 1094,5 1-570,-5 4-421,3 1 1,-6 7 1251,1 3-614,-1 1-395,1 6 1,-1 2 120,0 2 1,1 3-17,-1 8-855,1-2 275,-1 9 1,1-8 124,-1 5-2685,-5 0 1785,4-2 0,-3 4-5793,4-6 6583,-4 5 0,3-2 0,-4 5 0</inkml:trace>
  <inkml:trace contextRef="#ctx0" brushRef="#br0">18650 9057 7914,'-11'-23'1254,"-6"0"1,5 5-869,-4 3 859,-1 7-733,4 3 0,-9 2 1085,3-1-1077,-7 0 1,0 9 88,-4 3 1,-1 7-195,-3 4 1,5 2 262,2 2 1,3 0-204,1 0 0,7 4-170,4-1 1,6 5-88,6-5 0,1 1-225,3-4 1,8-2 32,7-1-1118,7-4 846,3-10 0,7 3-320,2-5 0,3-1 26,4-7-506,-4-3-351,3-4 831,-8 0 0,5-5-853,-3 1 491,-8 0 543,3 3 0,-15-3-208,-3 0 351,-7 5 78,-3 0 1,-7 5 113,-1-3 1260,-9 3-1133,-6 5 1879,1 0-1602,-5 0 0,9 0 26,-2 0 1,6 0 966,2 0-546,4 0 1,-2 1 529,5 3 0,1-1-509,3 4 1986,3 1-1852,4 3 0,-1 2 1766,-2 2-2612,2 3-110,-4 5 0,4 0 0,-2-1 0,2-4 0,-4 2 0,6-4 0,-3-2 0,2-7 0,-2-2-620,13-5-147,-5-10 0,6-9-78,0-15-4130,0 0 3342,0-11 0,-7 6-2610,-4-3 1712,-6 3 1601,-6 4 1,-10 8-1510,-5 4 1627,-11 5 359,-3 12 925,0 0-434,-4 17 1,9-4 236,-3 8 0,12 3 356,4 1 0,8-1-580,3 1 293,5 0 2,12-1 0,5 2-921,9-5 268,2 1 152,6-5 155,-3-5 0,4 3 0,-2-5 0,4-1 0,3-2 0</inkml:trace>
  <inkml:trace contextRef="#ctx0" brushRef="#br0">19130 9182 7891,'6'-11'827,"-1"-6"1,-5 5 1128,0-3 0,0 2 490,0 1-1363,-5 1-164,4 0 0,-4 3 1459,5 0-1649,0 6-257,5-3-988,-4 5 436,9 0 129,-3 0-1326,4 5 972,1 1 1,-2 9 308,-3 1-819,4 4 556,-10-7 0,4 8-392,-5-2 206,0 3 130,0-4 118,0 3 33,0-3 0,-1 0-169,-3-3 1166,3-2-621,-10-2 1,9 0-31,-6 1 579,6-1-485,-3-4 0,1-1 230,0-2-374,0-3 89,4 4-693,0-5 230,0-5 193,5-1 0,7-11-263,7-2 159,7-7-743,-1 1 471,7-8 249,-7 9 0,6-7-164,-4 4 1278,0 0-673,-10 10 1,0 0-30,-6 6 1402,1 4-479,-1 2 622,-5 5-933,5 10-90,-10-2 0,8 10-1071,-5-3 171,-1 3-106,2-1 1,2 5-230,4-3 1,1-1 480,-1 1-4988,1-5 4984,-1 2 0,0 1 0,1 1 0</inkml:trace>
  <inkml:trace contextRef="#ctx0" brushRef="#br0">20078 9068 7917,'-28'-5'521,"4"4"0,-8-4 760,5 5 1,-4 1-461,0 3 1145,-2-3-1256,-1 9 1,5-2 1388,2 7-1050,3-2-609,1 3 0,5 1-17,3 2 1,8-1-15,3 1 11,3 0-183,1-2 1,0 4 90,0-6-369,5 0 218,1-3 1,2-1 177,-1 0-546,1-4 201,-2-2 0,8-5-594,-2 0 249,2 0 104,2-10 1,2 1-189,5-10 1,3-5 190,1-7-1626,5-7 992,-8 3 0,7-10 339,-4 3 1,0 2 107,-4-2 0,-2-3 88,-2 0-795,-7-3 676,-2 17 0,-9-6 1172,3 11-334,-3-1-365,-6 9 0,-1 6 1733,-6 4-824,6 5 713,-4-2 49,9 5-921,-5 0 500,6 0 0,0 5-720,0 3 1,6 3 85,1 5 0,-1 1-675,2 6-4,-5 5 0,2 1-940,-5 6 906,0-1 1,0 5-30,0 3 0,-2 1-295,-1-1 1,0 1 183,-5-5-383,6 0 292,-3-8 1,5 0-232,0-7-267,5-3 402,1-8 0,11-6 159,2-2-190,2-8 331,7-2 0,-4-7-23,3-2-99,-8 2 121,3-4 0,-11 2 179,1 0 0,-2 4-262,-7 3 484,1 0-260,-4 2 1,0-4-34,0 2 575,0 3-374,0-5 0,-4 4 413,1-6-339,-1 6-54,4-4-382,5 3 116,-4-4 0,9 1 237,-2 2-758,2-2 397,7 9 1,-3-8-15,5 5 1,-5 2-30,1 5 0,0 0 101,-4 5 1,3 3-24,-6 4 1,-3 6 31,-1-2-1,-3 2-1,-1 2 1,-4-1-247,1-3 243,-6 2-671,7-8-905,-8 8 1104,9-8-1048,-4-1 1033,5-12 1,1-12-1411,3-7 1026,7-8 556,2-2 1,4-6-194,-6-3 0,0 2 130,1-2 0,-5-1 475,1 1-377,-5 0 377,2-2-215,-10 10 179,-7 2 1,0 9 616,-4 7 0,4-2 1974,0 7-1911,6 2 2148,1 0-1811,5 5 1,6 1-384,6 3 0,5-2-345,10 6 0,2-2-1035,5 2 777,1 2-359,-1-4-2175,-5 6 1833,4-1 1,-9 1 705,3-1 0,-3 3 0,-1-3 0,0-2 0</inkml:trace>
  <inkml:trace contextRef="#ctx0" brushRef="#br0">21129 8680 7917,'-12'-4'2567,"1"0"-1175,4 0-587,2-1 1729,0 4-1633,4-4 0,-5 10 33,2 3-337,3 2-292,-10 6 1,9 7 117,-6 8-657,1 7 67,-5 2 1,1 7 367,-1 3-2790,1-3 2234,0 3 1,0-4-2029,4 0 818,2-11 730,5-2-700,0-15 330,0-6 747,0-2-177,0-9 0,0-10 1285,0-10-732,-5-5 268,-2 1 0,-4-4 528,-1 1-552,-4-1 0,-1 9-154,-2 3 3231,-2-3-1627,8 11-550,-8-3 2154,8 5-2089,1 3 1,4-2-52,4 8 717,0 3-1138,4 9 1,3-2-130,4 5 0,7-5-99,13 1 1,2-6-183,5-1-193,6-6 139,-5 3 0,8-5-590,-5 0 0,-1-3 233,-6-1-1440,-4-5 1169,-4 8 1,-1-8-136,-3 5-788,-3 0 163,-9 4 364,-2 0 374,-5 5 175,-5 7 0,-2 2-44,-4 5 0,0-5 137,-1 7 0,2-3 52,2 5 110,-2-5-414,9-2-287,-4-5 512,5 1 0,0-6-275,0-1 226,0-5 1,5-5-185,3-2-978,2-9 886,1-1 1,6-11-88,2-3-1203,2-7 1026,2-2 0,-1-7 807,-3-3 0,2 3 0,-4-5 0,-3-2 0,-4-5 0</inkml:trace>
  <inkml:trace contextRef="#ctx0" brushRef="#br0">21380 8737 7917,'0'-18'605,"0"2"-297,0 4 1,0 1 1444,0-1 1304,0 6 787,0 1-3340,0 15 0,0-1-1266,0 10 374,5-5 302,1 8-1614,11-10 1013,-5 10 687,10-4 0,-4 4 0,5 1 0</inkml:trace>
  <inkml:trace contextRef="#ctx0" brushRef="#br0">21722 8965 8986,'0'-6'3070,"0"1"0,-1 14-2074,-3 2 0,2 4-334,-6 1 395,1-4-620,-5 10 1,5-4 225,-1 5-183,5-1-187,-7 1 0,9-1-410,-3-3 165,3 2 3,6-8 0,-2 2-403,4-7 1,2-3 220,6-5-1474,3 0 1053,0-5 1,3-8-359,-2-10 0,3-4-521,1-8 1,-5 0 734,-3-3 1,-4 2 38,-3-2 1,-3-1-952,-5 1 746,-5 5 516,-7 5 0,-4 7 218,-3 6-86,-3 5 40,5 10 1,-1 0-54,3 0 1,7 5 65,4 3 1,4 6 160,4 1 0,4 1 0,7 0 0,-1-4 0,5 4 0,4-5-41,3-3 0,1 2 609,-4-3 1,-2-2 795,-2-1 0,2 1-2084,-6-1 5453,0 0-1622,-8-4-1675,3 0-1013,-9 0-76,4 0-1706,-5 0 1039,-5 5 1,4-2-916,-3 4 629,3 1-324,1 3 536,5 1 0,-3-5-303,6 1 981,-6-6-285,9 3-195,-10 1 1378,9 0-532,-9 0 1159,4-1-845,-5 0-335,0-3-235,0 3-259,0-5 1,5 0-357,3 0 0,7-7-455,4-4 1,4-2 173,4-6 1,-2 4-455,6-4 1,-6 4 482,2-4 0,0 1 237,0-1 1,-1 2 847,-7 6 1,-3 1-337,-5 2 1074,1 3-947,-6 5 1,-1 1-58,-5 3 1731,0 8-1302,0 5 0,-1 2-472,-3 1 0,3-1-486,-3 3 1,-1-4-3646,1-3 3828,0 3 0,10 0 0,0 5 0</inkml:trace>
  <inkml:trace contextRef="#ctx0" brushRef="#br0">22887 8943 7872,'-7'-16'351,"-1"1"1,1 0-71,-5 3 852,1 1-686,-1 0 1,0 0 273,-4 4 1,-1-2 228,-6 5 1,0 0-181,0 4 1,0 2 346,0 1 0,1 4-320,-1 4 0,5 2-293,3 2 0,7-2-119,4 2 1,3 3-169,1 1 0,0-1 83,0 1-86,0-5-120,0 2 1,0-1-66,0 1 1,5-1-50,3-4 1,2-3-232,1-1 1,1-4-972,-1 1 574,6-3 425,-5-1 1,6 0-290,-3 0 1,-1-4 25,5 0 1,-5-4-103,2 0 0,-5-2 49,-3-2 1,2 1-43,-3-1 0,3 2 214,2 3 0,-2-3 33,-2 2 1,1-2 447,-6-2 1,6 5-158,-1-1 0,-2 6 645,2-2 1,-4-1 119,3 1-294,1 0 1,3 4-128,1 0 0,-5 5 130,1 3 1,-4 1-142,3-2 0,-4 3-260,1-2 0,-3 3-724,-1 5 0,0-7 91,0 2-820,0-2 603,0 2-294,0-4 441,5-2 1,3-8 217,7-4 0,3-6 180,4-10 0,6-10-155,3-5 1,7-8-116,-17 20 1,0-1 0,1-1 0,0-1 218,1-3 0,0-1 1,-1 1-1,0-1 326,-1 5 0,0-1 0,-1 0 0,-2 1 0,13-17 0,-5 4-339,-7 14 1382,-2 6-436,-11 14-611,-1 2 4058,-5 5-2637,-5 5 0,-2 3 159,-9 7 1,4 4-311,-4 8 1,0 2 719,1 5 0,1 6-1026,6 2 0,-2 2-1016,2 2 1,3 1-555,2 2 0,1-1-683,2 6 1,0-6-27,0 1 0,2-3-3667,1-4 4986,4-8 0,7-2 0,0-5 0,0-5 0,3-5 0,4-7 0</inkml:trace>
  <inkml:trace contextRef="#ctx0" brushRef="#br0">21574 9856 7793,'-5'-11'0,"-6"4"3021,-2 2-1974,-4 5 1,5 5-10,-4 3 931,4 12-1264,-10 4 0,4 16 283,-4 2 0,-3 8-842,-1 8 0,3 0-119,11-26 0,1 1 1,2-2-1,2 1 17,2 1 0,2-1-1777,-7 25 1265,3-1 0,1-14 279,2-1-2154,3-4 1560,1-2 0,1-6-292,3-3 0,2-8-387,6-6 1,-4-6 658,-1-6 0,1-5 363,3-3 1,1-8 439,-1-7 0,0-1 0,1-7 0,-1-4 0,1-6 0</inkml:trace>
  <inkml:trace contextRef="#ctx0" brushRef="#br0">21460 10028 7793,'-5'-23'2366,"-7"0"-1119,0 5 1119,-5 7-1506,11 6-276,1 5 1263,5 0 0,9 0-1135,2 0 0,8 0 109,0 0 0,6 0-562,2 0 0,5 0-248,-2 0 0,-1 0-1397,2 0 758,-6 0 521,3 0 1,-10 1-2069,-3 3 1160,-7 2 43,-3 5 1,-15 7-464,-5 5 0,-16 1 676,-7 7 0,-6-5-323,-6 5 1,-2-2 552,-5 1 0,6-6-93,6-5 0,5-10 622,10-1 0,2-4 0,5-8 0,0-5 0</inkml:trace>
  <inkml:trace contextRef="#ctx0" brushRef="#br0">22019 9879 7832,'-12'0'0,"-3"0"0,1 0 1243,-5 0 0,-1 5-15,-2 3 0,3 3 278,0 4 1,0 8-401,-4 8 0,4 3 457,0 4 0,5 6-1089,-2 6 0,8 3-478,0-3 1,5 0-1178,0 0-199,1-8 1299,7 2 1,2-15-569,4-2 1,1-4-302,-1-4 1,0-8-968,1-7 1,-1-3 530,1-1-483,-1-5 1137,1-6 0,-2-7 501,-3-5 1,3-3-307,-2-1 0,-2-8 537,2 0 0,-5-12 0,2 0 0</inkml:trace>
  <inkml:trace contextRef="#ctx0" brushRef="#br0">21894 10028 7832,'-12'-12'0,"1"1"3487,0-1-2322,4 6 0,2 0 206,5 2 1,1 2 558,3-1 0,8 1 794,7 2 1,-2 0-1417,2 0 1,2 5-956,5 3-353,-1-3 0,8 10 0,-9-10 0,2 11 0,-2-6 0,-1 5 0,-4 3-386,0 1 1,-9 4 299,2 3-2711,-8 4 1840,-9 4 1,-11 1-1272,-14 3 0,-3-1 1000,-13 5 1,-2-6 336,20-19 1,-1 0 0,-1-2 0,-1-1 334,0-2 1,1-1-2030,-26 7 1330,11-7 296,10-6 959,12-15 0,12 5 0,7-10 0,3 0 0</inkml:trace>
  <inkml:trace contextRef="#ctx0" brushRef="#br0">22442 9788 7831,'-19'-5'1900,"0"-3"1,5 3-1316,-1 1 2521,2-2-2044,7 4 0,1-4-133,5 2 0,6 2-424,5-6 0,7 4-424,9-3 1,2-1 67,5-3 0,6-1-1228,1 1 0,3 3-68,-2 1 1,1 4-630,-5-1 1,-1 3 927,-7 1 1,-2 1-176,-5 3 0,-11 2-23,-4 6 512,-5-1 0,-9 3 183,-1-2 1,-8 0 350,-4-8 0,-3 0 0,-1-4 0</inkml:trace>
  <inkml:trace contextRef="#ctx0" brushRef="#br0">22522 9799 7831,'-11'12'1583,"-1"-1"1,4 2-733,1 2 1,4 3 866,0 4-904,-4 6-302,6 2 1706,-9 9-1160,3 2 0,-4 9-404,0 4 0,-1 6-465,7-27 1,-1-1 0,-2 0-1,1 0-1282,-1 0 0,0 0 0,-8 28 478,1 1 0,2-10-696,-2-9 1,7-6 697,4-13 0,3-2-840,1-10 0,1-5 1453,3-2 0,-3 2 0,4 1 0</inkml:trace>
  <inkml:trace contextRef="#ctx0" brushRef="#br0">22453 10187 7781,'-5'-11'1603,"3"5"2182,-6 2-1249,6 3 938,-3 1-2783,5 0 0,1 3-3,3 1-3154,7 5 1769,7-3 0,6 1 324,3-3 373,2-3 0,10 4 0,2 1 0</inkml:trace>
  <inkml:trace contextRef="#ctx0" brushRef="#br0">22922 10553 7697,'-22'5'2180,"3"3"1,3-2 7649,4 2-7290,6-6-4601,1 3 577,5-5 1484,-5 0 0,3-5 0,-3-1 0</inkml:trace>
  <inkml:trace contextRef="#ctx0" brushRef="#br0">8623 15909 7955,'-18'0'689,"-2"0"0,4 0 1027,2 0-627,2 0 0,0 0 241,1 0 1011,0 0-931,4 0-301,2 0-712,5 0 1,9 0 111,2 0 1,8 0-132,0 0 0,7 0 21,1 0 0,-1 0-384,-3 0 0,1 0 89,3 0 1,-3 0-61,3 0 1,0 0 70,0 0 1,0 0-105,-4 0 0,3 0-277,1 0 1,0-1-335,-5-3 1,1 3 244,0-3 0,-1 3-279,-3 1 0,-3 0 30,-4 0 1,-5 4 141,1-1 0,-4 1-459,3-4-156,-4 0-335,2 0 884,0 0 1,-3-1-41,6-3 0,-5 2-783,0-6-222,4 5 1573,-6-2 0,4 0 0,-5-1 0</inkml:trace>
  <inkml:trace contextRef="#ctx0" brushRef="#br0">9160 15898 8035,'-12'11'0</inkml:trace>
  <inkml:trace contextRef="#ctx0" brushRef="#br0">9148 15921 7335,'-6'0'987,"1"0"-599,5 0-327,0-5 100,0 3 106,0-8-169,0 4 1,0-2 38,0 1 1,0 3-2,0-4 1,0 4-59,0-3 1,0 3 173,0-4-304,0 1 0,0-5 46,0 1 1,3-1-10,1 1 1,0 0 73,-4-1 0,4 1-11,0-1 0,0 1 0,-4 0 0,0-2 11,0-2 1,3 1-64,1-5 1,0 3 61,-4-3 0,0 4-119,0-4 1,0 1 52,0-1 0,0-2-13,0 2 0,1-3 35,3-1 1,-3 0-13,3 1 1,-3-3 67,-1-1 1,0 0 8,0-4 0,0 5-57,0-2 1,0-1 11,0 1 1,0-1 240,0 2 1,0 0-92,0-4 0,0 5-116,0-2 0,0 2-18,0-2 1,0 3-99,0-3 1,0 3 70,0 1 1,0 0-127,0 1 0,0-3-41,0-1 1,0 0 86,0-4 1,4-1-14,0-3 1,4 0 88,-5 0 0,5-2 2,-4-2 0,0 3-54,-4-3 325,0 2-180,0 7 0,0-3 37,0 5 0,0-3 153,0 3 0,0 1-97,0 3 0,1-4-65,3 1 1,-2-5-203,6 4 1,-4-4 54,3 0 1,-3-2 47,4-1 0,-2 0-25,2-1 0,-2 5-96,-2 0 1,-3 4 61,3 0 0,-2-2 23,2 1 1,-2 0 149,1 4 1,-1 4-128,-2 0 1,-4 2 209,0-2-198,-5 2 26,8 1-117,-4-2 104,5 0 1,0-4 56,0 3-315,0-2 111,0-2 1,4 0 149,-1 0-259,6-5 89,-2 4 1,4-9-72,0 3 179,1-3-34,-1 4 0,1-4 101,-1 2-88,1 3-314,-1-5 535,-5 9-102,-1-4 1,-1 5-95,0 1 203,0 4-84,-4 1 1,0 6 12,0 0 12,0-1 21,0 1 182,0-1-245,0 1-194,0 4 139,0-3 0,0 4-1,0-5-30,0-1 1,0 1 70,0-1 1,0 1 97,0-1-114,0 1 40,0 0-76,0-1 0,0 5-11,0-1 65,0 5 30,0-7-301,0 9 1,0-4 228,0 5-834,0-5 245,5 4 166,-4-4-1214,4 5 991,0 0 0,2 0-130,4 0 731,0 0 0,6 5 0,1 1 0</inkml:trace>
  <inkml:trace contextRef="#ctx0" brushRef="#br0">9491 12494 8252,'-7'0'209,"-3"-5"0,8 3 390,-6-6 64,6 6-61,-9-3-1,10 5-386,-4-5-190,0 3 353,4-3 112,-4 5-256,5 5 1,0 2-143,0 4 1,3 0 237,1 1-380,0-1 81,-4 6 0,0 1 66,0 4 1,0 1-148,0 0 1,-4 1 124,0 3 1,-3 2 55,3 5 1,-5 1-15,2-1 0,-2 0 20,1 0 0,-2 3-7,2-3 0,2 2 34,-2-9-2,6-1-54,-3-3 0,1 0 83,0 0-238,0-6 61,4 5 0,0-8-171,0 5 87,0-5-1,5 3-340,-3-6 267,3 0 0,-5-3-146,0 0-167,0-6 336,0 3-1023,0-5 699,0-5 0,1-1-138,3-6-1455,-3-4 893,4-7 1145,-5-6 0,0-11 0,0 0 0</inkml:trace>
  <inkml:trace contextRef="#ctx0" brushRef="#br0">9456 12483 8254,'-1'-8'-148,"-3"1"-33,3 4 440,-9-7 0,9 8 636,-3-6-515,3 5 1,1-3 797,0 2-187,0 3-630,0-9 1,0 7 346,0-4-393,0 4-192,0-7 1,5 9 62,2-3 1,3-2 3,2-2 0,-1 2-173,1-2 1,3 4-130,0-3 109,5 4 43,-7-7 1,9 9-135,-3-3 58,2-3-35,-3 6 1,4-4 86,-3 5-12,2 0 3,2 0 1,-4 0-107,0 0 0,-4 1 134,4 3-189,1 3 172,-3-1 1,5 3-264,-3-5 248,-3 4-9,6-6 1,-4 4-166,5-2-3,-1-3 122,1 4 1,0-5-27,0 0 1,4 0-2,-1 0 22,1-5 20,-4 4 0,-2-5-1,-2 2 0,5 2 25,-5-1 0,4 1 62,-7 2-89,-1 0-16,-4 0 4,6 0 20,0 0 18,1 0-202,-1 0 188,-6 0 1,4 0-25,1 0-128,-1 0 144,1 0 0,2-3-65,5-1-78,0-5 124,0 8 0,-1-8 38,1 5-48,-5-5 2,4 8 1,-6-8 222,3 5-218,-2 0 8,-6 4 174,1 0-191,-1 0 30,5 0 71,-3 0-50,4 0 1,-6 0 1,0 0 1,1 0 4,-1 0 0,1 0 67,-1 0-73,1 0 3,4 0 0,-3 0 58,2 0-57,-2 0 16,-2-5 0,4 4 0,1-3 0,-1 3-4,-4 1-9,1 0 7,-1 0 1,0 0 1,1 0-175,-1 0 165,1 0-238,-1 0-3,1 0 219,-1 0 1,-3 0-202,-1 0 187,1 5-35,-2-4 43,4 4-14,-3-5 0,3 2-68,-3 1 193,4-1-127,-5 3 0,5-5 47,1 0 1,-5 0 272,1 0-158,0 0 1,-1 0-20,1 0 315,-6 0-238,3 0-243,1 0 155,-5 0-105,4 5-18,-5-4 22,5 4-52,-4-5 84,9 0 303,-8 0-3,3 0-375,-5 0 1,-5 0 0,-2 0 0</inkml:trace>
  <inkml:trace contextRef="#ctx0" brushRef="#br0">11227 12312 8174,'-5'-7'-711,"3"-3"901,-3 9 39,5-4 937,0 5 1,-1 5-1027,-3 3 1,3 2 11,-3 1 0,3 1-34,1-1 1,-4 4-231,0 0 0,0 4-82,4-3 32,-5 4 223,4-2 1,-4 5-107,5-1 0,-4 0 51,0-3 0,1 3 60,3-3 0,-4 2-32,0 2 1,0-5 11,4-3 1,-4 2 5,1-2 1,-1 0 4,4-4 1,-2 1-115,-1-1 1,1 2 131,-1 2 61,1-2-106,-3 3 1,4-4 53,-3-1 0,3 1 8,1-1 0,-4 4 140,0 1-101,1-1 0,3-4-59,0 1 0,0-1 16,0 0 0,-2 1-69,-2-1 0,3 4 5,-3 1 1,3 3-23,1-4 0,-1 4 27,-3-4 0,3 4-6,-3-3 1,3 4 41,1-1 0,-4 2-1,0 2 0,-1-1 117,1-3 0,3 5-125,-3-5 1,-1 5 108,1-5 1,-3 3-74,3 1 1,-4-1 4,4 1 1,-1 0 40,1 0-151,3 5 92,-9-4 1,9 8-39,-3-6 0,1 5-14,0-5 1,1 6-2,-1-1 1,0-2-25,-1 1 0,3-4 86,-3 0 1,3 2-23,1-1 1,0 0-5,0-5 0,-4 1-30,0 0 0,0-4 2,4 0 0,0-1-33,0 1 1,0 1-107,0-5 1,0 6-14,0-2 1,0-1 129,0 1 1,0 0-105,0 3 76,0-4 8,0 9 1,0-8-17,0 8 0,0-3-9,0-1 1,0-1 3,0 1 1,0 0 1,0 0 59,-5 0-41,4-6 1,-4 5 27,5-3 1,0-2-30,0-2 1,-4 1 26,0 0 1,1 0-29,3-1 107,0-2-97,0 3 0,0-3 13,0 2 1,0-1 1,0 5 1,-2-5 12,-1 2 0,1 0 2,-2-1 1,2 6 76,-2-2 0,3-3-85,-3-1 0,3-1-39,1 2 0,0-4-12,0 3 1,0-2-10,0-1 1,0-1 26,0 0 0,0 1-7,0-1 0,0-3 2,0-1 2,0 1 1,0 3 24,0 1 1,-2-1-28,-1 1 0,1-1 150,-1 1 0,1-1-74,2 0 1,-1 5-39,-3-1 1,3 0 14,-3-3 0,3 0-2,1 3 1,0-2-18,0 2 0,0-2-1,0-2 0,0 2 66,0 2 1,0-2-61,0 2 1,0-1 106,0 2 1,0-4-94,0 3 1,0-2 10,0-1 0,-4 3-10,0 0 1,1 0-9,3-3 0,0-1-40,0 0 1,0 1-11,0-1 1,0 1-59,0-1 1,0 1 84,0-1 0,0 0-132,0 1 0,0 1 113,0 2 0,0-3-6,0 4 1,0-4 34,0 0 1,0-1 85,0 1 1,0-1-74,0 0 1,0 1 15,0-1 1,0 1 11,0-1 0,0 1-1,0-1-48,0 0 1,0 1 38,0-1-97,0 1 67,-6-1 0,5 1 46,-3-1 0,3 4-6,1 0 1,0 1 11,0-5 1,0 0 18,0 1 0,0-1-126,0 1 1,0-1 77,0 1 0,0-1-92,0 0 1,0 1 64,0-1 1,0-3-4,0-1 97,0 1-24,0 4-36,0-1 1,0-3 76,0-1 14,0-4 0,-1 6-49,-3-6 139,3 1-136,-4 1-41,5-3 0,0 4 65,0-2-202,0-3 154,0 9 9,0-9-469,-5 10 249,3-10 0,-3 5-1503,5-2 830,0-3-725,0 4-2380,0-5 3921,0-10 0,5-8 0,2-11 0</inkml:trace>
  <inkml:trace contextRef="#ctx0" brushRef="#br0">10884 16058 7906,'0'-7'-518,"0"-3"1,0 8 556,0-6 428,0 6 1,0-5 153,0 3 200,0 3-138,0-4-437,5 5 0,-2 0 177,4 0-235,1 0 1,3 0-116,1 0 0,-1 0 134,1 0 0,-1 0-211,0 0 0,6 0-33,2 0 0,3 0-16,0 0 0,5 0 99,0 0 1,4-4-118,0 0 0,1-3 100,-2 3 0,6-4-9,-6 5 0,4-5-40,-7 4 0,3 0 64,-3 4 1,0-3-120,-4-1 0,-1 0 105,1 4 1,-4 0 0,0 0 0,-1 1 26,1 3 0,3-3 78,-3 3 1,2-3-95,2-1 1,0 0 7,0 0 0,1-1-112,3-3 0,-2 2 111,5-6 0,-4 4-88,0-3 1,2 0 35,-1 0 0,3-3-99,-3 2 0,0 3 53,-4 1 0,-2-1-16,-2 1 0,3-1 107,-3 1 0,2 3 144,2-3 0,1-1-390,3 1 1,-2-3 127,6 3 1,-2-4 74,1 5 1,3-6 23,-2 1 1,3 2-1,4-2 1,-2 4-17,2-3 0,-3 0-1,0 0 1,-1-2 6,0 5 1,0-4 3,1 5 1,-1-1 5,0 4 0,-3-1-3,-1-3 0,-1 2-32,2-1 0,-3 1 15,-5 2 1,1 2-7,2 1 0,-2-1 41,3 2 1,-3-3 2,-1-1 0,1 0 1,3 0 0,-3 0 12,3 0 1,0 0-66,0 0 1,1 0 36,-1 0 0,1 0 3,2 0 0,2 0-27,-6 0 0,2 0-5,-1 0 1,-7 0 6,3 0 1,-6 0-9,2 0 0,-4 0-18,4 0 1,-5 0 3,1 0 1,-1 0-48,1 0 0,-1-1 61,5-3 0,-1 2-63,1-1 1,3 0 60,-3-1 0,6 3 3,2-3 1,3 2 2,-3-2 0,-1 3 3,-3-3 1,4 3-8,0 1 0,-1-4 3,-3 0 0,0 0 10,0 4 0,0 0 5,-1 0 0,1 0-4,0 0 1,0 0 60,0 0 1,1 0 5,3 0 0,-2 0-61,5 0 0,1 0 5,3 0 1,0 0-7,1 0 0,-1 0 1,0 0 1,0 1-35,1 3 0,3-3 39,0 3 0,0-2 81,-4-2 0,2 3-44,2 1 0,1 0 79,3-4 0,1 0-73,-5 0 1,5 0 25,-1 0 1,6 0-48,2 0 1,3 0-228,-3 0 1,4 0 185,0 0 0,4 0 54,-1 0 0,1 0-124,-8 0 0,5 0 14,-2 0 1,1 0 18,0 0 1,0 0 90,-4 0 1,3 0 95,-3 0 0,7 0-183,-4 0 1,4 0-96,-7 0 1,4 0-402,-1 0 0,2-4 228,-2 0 0,-2-3-762,-5 3 1062,-6-5 0,5 4 0,-6-3 0,-2 2 0,-7-3 0,-4-4 0</inkml:trace>
  <inkml:trace contextRef="#ctx0" brushRef="#br0">8520 16378 7865,'-17'-18'1644,"0"1"312,-1 11 0,7 6-572,7 8 0,2 7-734,2 4 0,2 4-373,2 3 0,-3 3-301,3 6 0,-3 3-326,-1 0 0,4 5 115,-1-1 1,3 4-160,-3 3 1,0-2-1581,5 3 1,-1-5 150,5-3 1685,-1 2 1,0-3-1,1 5 1</inkml:trace>
  <inkml:trace contextRef="#ctx0" brushRef="#br0">8783 16663 7873,'-5'-11'777,"-3"-1"0,3 5 1165,1-1-812,3 5-230,1-7 0,1 9-369,3-3 0,-2 4 436,6 4 1,0 2-320,3 6 0,0-1-98,1 1 1,-1-1-211,1 0 1,3 1-113,0-1 1,4-4-559,-4-4 1,5-1 285,-5-2 0,4 0-404,-4 0 0,1-2-248,0-1 0,-7-5-770,2-7 1,-7 2 433,0-2 0,-6 2-255,-5 2 0,-3-1 489,-13 1 798,2 5 0,-12-5 0,4 5 0</inkml:trace>
  <inkml:trace contextRef="#ctx0" brushRef="#br0">10633 16674 7927,'-12'-16'614,"1"5"1,0-1 877,-1 5 1,5 1 908,-1 3-635,5 1 1,-6 4-287,6 1 0,-6 9-763,1 7 0,3 8-686,1 3 0,-1 7-412,1 1 0,1 5-441,3-1 1,0 1 438,0-1 0,5 1-213,2-5 1,5 4-598,3-4 0,-1-1-2585,5-7 3685,-5-2 0,13-10 1,-3-1-1</inkml:trace>
  <inkml:trace contextRef="#ctx0" brushRef="#br0">10953 16663 7815,'6'-18'0,"3"2"0,-5 4 0,-1 5 1517,-3-1-670,0 6 277,0-3-682,-5 10 1,-2 1 212,-8 5-703,-3 6 230,0 1 0,-4 6 84,3 2 1,-1 0-1,1 4 1,3-3 86,4 3 0,1 1-105,-1 3 0,6-4 412,2 1 1,8-6-10,4 2 1,3 0 88,4-5 1,-1-1-136,5-10 0,-5-1 123,1-2 0,2 2-250,-2-2 0,-3-3 465,-5-1-482,1-3 0,3 3-195,1-1 1,-5 5-171,1-4 0,-4 1-74,3-1 0,-3 1-207,4 2 1,-2 4-109,2-4 0,1 0-404,-6 0 1,6 1 284,-1 3 1,-3-3-738,-1-1 854,2 1 0,-5 4 63,3-1 1,-3-3 126,-1-1 0,-1-1-194,-3 2 0,-3 2 42,-9-2 1,3-2-179,-7 2 1,1-1-362,-3 5 1,-1-1-96,0 1 1,-4-2-434,1-3 1,0-1-675,7-6 0,-1-2 1998,5-2 0,-6-7 0,4-7 0</inkml:trace>
  <inkml:trace contextRef="#ctx0" brushRef="#br0">10918 16903 7815,'0'-12'2438,"0"1"-1341,0 0 531,0-1 1,0 1-720,0-1 1,5 5-379,3-1 0,7 4-493,4-3 0,4 3-375,4-4 1,2 1 277,5-5 59,6 1 0,0-1 0,6 1 0</inkml:trace>
  <inkml:trace contextRef="#ctx0" brushRef="#br0">8783 16846 7850,'-12'0'0,"5"-4"600,-1 0 1,0 0 868,-3 4 0,3 5 245,1 3 0,-1 6-888,-3 1 1,3 7-73,0 1 0,6-1-453,-2 5 1,3-4-312,1-4 0,6 1 155,6-4 0,0-2-81,7-7 1,4-2 17,4-5 0,3-5-168,-3-2 1,3-9-504,-3-3 0,-2 1 246,-6-1 1,-2 0-526,-6-3 0,0-1 203,-4 0 1,-3 1 35,-8 3 0,-7 3 142,-8 4 0,-8 6 5,-3 2 1,0 3-567,0 1 1048,-1 5 0,2 1 0,1 6 0</inkml:trace>
  <inkml:trace contextRef="#ctx0" brushRef="#br0">11284 9868 7828,'0'-12'724,"-1"6"-125,-3 2-298,2-2 62,-8 4 0,8-3 798,-6 5-617,6 0 267,-9 0-121,10 0 505,-4 5-791,5 2 0,0 0-14,0 1-144,0-5-391,5 2-351,2-5 0,4 0-2018,0 0 2514,-4 0 0,3-5 0,-4-2 0</inkml:trace>
  <inkml:trace contextRef="#ctx0" brushRef="#br0">11524 9925 7803,'-5'-7'-695,"3"2"344,-3 5 0,5-1-108,0-3 568,0 3-133,5-4 0,-3 4 24,1-3 0,4 3 0,-6-5 0,9 6 0,-4 0 0</inkml:trace>
  <inkml:trace contextRef="#ctx0" brushRef="#br0">11478 9856 7800,'-6'0'363,"-5"0"128,10 0 580,-9 0-382,9 0-379,-4 0 155,5 0-259,0 5 1,1-3-1,3 1 1,2-1 25,6-2 1,0 0-27,3 0 1,-1 0 0,5 0 0,-3 0 25,3 0 1,2-2-186,2-1-2562,3 1 1,-7-3 342,7 5 1886,-2-5 1,4 4 285,-5-3 0,0 3 0,0-4 0,0 3 0,-1-1-107,1 1 21,-5-3 0,-1 4 359,-6-3-228,0 3 1,1 1 162,-1 0 215,1 0-193,-6 0 0,3 1-31,-5 3 0,1-3 29,-1 3-132,-3 2 219,4-4-125,0 8 1,-4-8 22,3 6 102,2-5 67,-4 2-529,8 0 123,-4-4 0,6 4 162,-1-5-395,0 0 187,1 0 0,4 0-762,-3 0 573,4-5 0,-1 2-114,3-4-67,-2 4 244,-1-2 1,-1 1-238,1 1 537,-1-1-110,-4 4 1,1 0 411,-1 0-219,0 0-126,1 0 1,-5 0 205,1 0-122,0 0 24,-2 0 1,4 0 81,-2 0 0,2 0-23,1 0 1,1 0-64,-1 0 0,4-1-77,1-3 0,0 1-99,-1-4 1,-2 4 35,2-1 68,3-2-39,-5 5 1,3-4 224,-4 5-209,-1 0 6,1 0 0,-1 0 21,0 0 0,1 0-59,-1 0 0,1 0-77,-1 0 0,0 1 84,1 3 1,-1-3-125,1 3 1,0-3 128,4-1 1,-4 0-23,4 0 0,0 0 265,-1 0-19,1 0-236,-5 0 273,0 0-139,1 0 0,-1 1-16,1 3 153,-1-3-201,0 4 0,-3-3 160,0 1 89,-1-1-143,5 8 1,-5-9-168,1 3 153,0 2-71,3-4 1,0 3-84,1-5-82,-1 0 172,1 0-150,-1 0 12,1 0 1,-1 0 60,0 0 1,5 0-16,-1 0 1,0-4 20,-4 0 66,1 0-93,-1 4 0,1 0 456,-1 0-269,1 0 0,-1 0-34,0 0 1,1 0-56,-1 0 0,-1 1-317,-2 3 1,6-2 92,-3 1 0,3 2-177,-2-1 1,3 0 133,0-4 0,6-1-66,-2-3 0,-2 1 11,2-4 0,-3 0 55,3 0 1,-5-2 355,1 5 1,-2-1 50,-2 1 66,0 3 0,1-4-103,-1 5-80,-4 0-58,3 0 0,-8 0-83,6 0 0,-1 0-135,5 0 0,-5 0-58,1 0 252,5 0-209,-1 0 131,10 0 1,-13 0 49,2 0 1,2-1 120,2-3 1,1 3-109,-5-3 0,0-1 141,1 1 1,-1-4-120,1 4-130,-1 1 102,0-2 1,-3 3-44,0-1 94,-1-4-62,5 6 1,-1-4 8,1 5 1,-5 0 115,1 0 1,-4 0-87,3 0 0,-3 0-61,4 0 0,-5 0 116,5 0-293,-5 5 0,7-4-46,-3 3 0,0-3-99,0-1 1,-3 4-40,4 0 0,-4 0 129,3-4 0,-3 0-1208,4 0 1,-5 0 134,5 0 1282,-5 0 0,2 0 0,-5 0 0</inkml:trace>
  <inkml:trace contextRef="#ctx0" brushRef="#br0">12232 10222 7888,'-23'5'2099,"5"1"-788,-3 0-786,13 0 1022,-2-6-956,10-11 0,6 2 92,6-10 645,4 0-819,12-3 1,2-5 92,9 0-1452,1-10 902,11 7 0,-25 9 1,0-1-395,2 3 0,1 0 265,-1-3 1,1 1 0,2 2-1,2 1-531,1-3 0,0 0 0,2-1 1,0 0 369,3-1 1,-1 0 0,-2-1 0,0 1-209,-4 3 1,1 2-1,-3 1 1,1 1-285,22-11 1,-9 1-232,-10 3 1,-6 4 425,-9 11 1,-6 3-588,-5 5 807,-6-5 0,-2 4 315,-7-3 0,-5 6 0,-3 2 238,-3 5 0,-5-3 1,1 6-1</inkml:trace>
  <inkml:trace contextRef="#ctx0" brushRef="#br0">12574 9559 7888,'-15'-6'2244,"0"2"1,0-1 353,3 1-577,6 0-225,1 4 0,11 5-915,6 3 1,0 7-260,7 4 0,2 8-202,5 3 0,0 5-259,4 3 0,-3 4-283,3 7 0,2 3 105,-13-23 1,0-1 0,17 24-1199,2-2 0,-5-4 803,1-5 1,-4-3-2357,5-7 1,-2-6 1389,-7-9 0,-3-8 1378,-4-11 0,0-1 0,4-8 0,0-2 0</inkml:trace>
  <inkml:trace contextRef="#ctx0" brushRef="#br0">9913 9925 8429,'-7'0'2003,"-1"0"-974,6 0-533,-9 0-540,10 0 367,-9 0-129,9 5 67,-4-4 144,5 9-216,0-3 0,1 4-141,3 0 1,2 1 7,5-1 1,6 1-112,2-1 1,0-1 36,4-2 0,-3 2-45,7-2 0,-2-3-35,2-1 0,-3-3-12,3-1 0,1-1 94,-2-3 1,5-3 6,-5-4 1,0 0-144,-7-1 0,1 1 70,-5-1 0,0 5-125,-3-1 124,-1 5 51,-4-2-153,-2 5-15,-5 5 102,0 2 0,0 0-117,0 1 199,0-5-111,0 7 215,0-9 1,0 5-110,0-2 391,0-3 23,0 10-210,5-5-127,-4 5 0,4 1-3,-5-1 1,0-3-38,0-1 1,-1 1 37,-3 3 0,3 1-132,-3-1 1,-1 1 94,1-1 1,-4 1-120,5-1 1,-5 0 131,4 1 1,-3-1-31,3 1 0,-5-1-3,1 1 5,3-1-4,-5 0 12,4 1 6,-1-6-2,-3-1 1,9-10-3,-3-2 1,4-4-76,4 0 1,-1 0-162,4-1 1,0-3 233,0 0 1,3-1-5,-2 5 1,2-4-37,1 0 0,1-1 6,-1 5 1,-1 3 285,-2 1 1,2 0-81,-2 0 0,2-2 19,1 5 1,-3-4 406,0 5-172,-1-1 0,5 4 21,-1 0 0,-3 1-86,-1 3 0,1-2-34,3 6 0,-3-4-119,0 3 0,-1-3-167,5 4 1,-1-4 136,0 3 0,1-3-204,-1 4 0,-3-4 24,0 3 0,0-4-10,8 0 0,-6 3 64,5-3 0,-9 5-142,6-4 1,-3 0 63,2-4 1,1 3 70,-1 1 0,0 0 6,1-4 1,-1 4-5,1 0 0,-2 1-174,-3-2 0,4-1 38,-4 2 1,3-3-98,2-1 0,-1 0 64,1 0 88,4 0 1,-2 0-29,5 0 1,-5 0-3,1 0 1,-6 0-78,-1 0 32,-1 0-174,5 0 58,-1 0-22,-4 0 59,3 0 1,-8 0 49,6 0 1,-4-1-72,3-3 1,-3 2 81,4-1 1,-2 0 91,2-1 1,2 3-228,-3-3 333,4-2 1,0 5-22,0-3 1,-3-1 243,0 1-13,-6 0-168,8-1-90,-8 4 4,8-9 1,-8 3-198,6-4 0,-6-1 65,2 1 0,1 0-188,-1-1 0,4-4-143,-4-3 0,3-4-125,-3-4 0,5-2-446,-2-5 1,0 3 430,0 1 1,1 4-95,3 0 1,-3 8 22,0 7 637,-6-1 0,8 11 0,-3-4 0</inkml:trace>
  <inkml:trace contextRef="#ctx0" brushRef="#br0">11192 10416 7888,'-5'-7'5099,"4"2"-3159,-9 5-862,4 0-647,-1 0 0,-3 7 901,2 4-611,3 1-392,-5 9 1,4-3-59,-5 5 0,0 3 52,4 1-1747,-3 5 1056,3-8 1,1 9 267,2-3-2758,3-2 1927,1 0 1,0-4-454,0 3 0,1-7 1384,3 3 0,2-3 0,6 3 0</inkml:trace>
  <inkml:trace contextRef="#ctx0" brushRef="#br0">11467 10370 7888,'0'-6'1419,"0"-4"-1091,0 2-328,0-2 0,0-2 2291,0 6-1164,0-4-959,0 9 155,-6-4-273,5 5 0,-5 0-415,2 0 401,3 5-743,-9 1 538,8 0 0,-7 5 68,6-4-1,-6 8 22,8-2 0,-6 4 82,3-6 0,3 2 173,-3 2 0,3-1 265,1 5 305,0-5-457,0 2 0,0-4 1062,0-1-874,0 6 1,0-5 555,0 4-703,0-4 1,0 0 249,0-1-30,0 1 25,0-1-168,5 0 67,-4 1-150,4-1-54,1 1-108,0-1 1,1-3 43,1-1 0,0-4-101,3 1 0,4-3-13,1-1 1,3 0 285,-4 0-271,5 0 0,-6-1 14,5-3 0,-5-1 78,1-3-147,-2-2 58,-2 9 1,0-6-52,-4 4-9,3 1 199,-8-3-120,3 5 45,-5 0-82,0 5 0,-5 3 92,-3 7-857,-2-2 484,-7 8 1,0-4-338,-6 2 0,0 4-449,0 0 1,-4-4 377,1 4-1592,-1-3 1397,4-2 1,0-2-809,1-4 1125,4-1 1,1-5-1618,6-2 716,5-3 616,0-1-1100,6 0 1224,6-5 1,-4-1 636,6-5 0,-1-6 0,5-1 0</inkml:trace>
  <inkml:trace contextRef="#ctx0" brushRef="#br0">11535 10370 7888,'-8'-6'1091,"1"2"1,-1 3 4009,-3 1-188,4-5-1993,-3 3-1579,9-3-418,1 5-541,11 0 1,5 0 259,7 0-1643,-3 0 782,13 0 1,-5 0 237,2 0-3972,3-5 2838,-4-1 1,4-2 1114,-2 1 0,-3-1 0,-5-3 0</inkml:trace>
  <inkml:trace contextRef="#ctx0" brushRef="#br0">6761 13134 8235,'-11'-39'0,"1"1"647,2 0 0,-1 6 918,5 13 0,-3 2-732,3 6 0,-1 4 73,1 4-750,-2 1 1,-6 10 107,1 7 0,-1 8-31,1 11 0,-2 11 142,-2 4-1715,2 11 1449,5-29 1,0 1-1,0 6 1,2 0 77,0 1 1,0-1 52,-1 0 1,1 0-148,2-2 1,1 1 0,0 2 0,0 1-33,1 2 0,0 0-93,1 2 1,1 1 109,0-7 1,0 0 0,0-1-1,1-1-611,3 25-879,2-2 1407,1-7-1929,3-7 1533,-4-5 1,0-11 10,-2-2 0,-3-8-185,-1-4 0,-1 1 1247,-3 0-1805,-2-1 1288,-10-4 0,-7 1-1138,-8-1 67,-2 0 512,-6 1 0,2-6-496,-5-2 1,0-3 899,-3-1 0,-1 0 0,0-2 0,1-6 0,-1-5 0</inkml:trace>
  <inkml:trace contextRef="#ctx0" brushRef="#br0">6133 13819 7986,'10'-35'0,"-2"-3"3382,7 7-2227,-7 3 1,13 7-29,-2 2 1493,8 2-1720,-3-4 0,9 4-300,-3-2 0,5 3-156,3 4 1,4 2-1423,7 2 453,-2 3 0,5 5 506,-2 0-5651,2 10 5670,5 3 0,-3 10 0,1 0 0,-1 0 0,0 0 0</inkml:trace>
  <inkml:trace contextRef="#ctx0" brushRef="#br0">6795 14139 7908,'-16'-11'0,"-3"-1"0,2 6 4640,2 2-2611,2-2 811,7 4-1857,1-3 0,6 5-345,3 0 0,8-1-355,7-3 1,7 3-343,5-3 1,5-1-319,3 1 0,4-3-291,-1 3 0,-2-4 518,2 4 0,0-1-1746,4 2 1,-1 1 219,1-1 0,-9 1 70,-3 2 1,-7 0 145,-1 0 534,-7 0 926,-7 0 0,-12 0 0,-7 0 0</inkml:trace>
  <inkml:trace contextRef="#ctx0" brushRef="#br0">7092 14071 7908,'-11'-12'1759,"0"1"375,-1-1-1527,1 6 0,-1 2 677,1 8 1,3 5-508,1 10 1,-1 6-197,-3 13 0,3 4 6,0 8-3000,1 2 2169,0 5 0,-2 4-218,6 0 1,-1-1-653,4-2 1,1-9-1310,3-7 0,-2-8 2412,6-11 0,0-5 1,3-2-1</inkml:trace>
  <inkml:trace contextRef="#ctx0" brushRef="#br0">7424 14036 7908,'12'-18'0,"2"-2"584,-10 5 0,0 0 2288,-4 3-384,0 1 1373,0-1-2817,0 6 1,-4 6 116,0 8 1,-3 12-649,3 7 0,-4 9-205,4 6 1,-3 8-537,3 3-1335,0 3 1642,-1 6-2992,4-3 2125,-4 3 0,5-1-868,0 0 0,0-6 1656,0-5 0,0-7 0,0-4 0,0-3 0,0-7 0,0-4 0</inkml:trace>
  <inkml:trace contextRef="#ctx0" brushRef="#br0">7846 14162 7908,'0'-23'2010,"0"0"1,-1 4-955,-3 0 0,3 5 1183,-3-1-1264,3 2 862,-4 2-1185,-2 4 0,0 2-327,-1 5 1,-3 9-314,-5 3 1,0 11 73,1-1 1,1 10-122,-5 2 1,3 4-389,-3 4 1,0 8 114,-3-1 1,-1 1-543,0-1 1,4-2-136,0-1 1,5-4-223,-1 0 0,6-11 468,1 0 0,6-11-179,-2-5 1,4-7 215,4-4 1,3-8-233,8-4 0,3-11-203,5-3 675,0-9 462,0-3 0,-2-4 0,6 0 0,5 5 0</inkml:trace>
  <inkml:trace contextRef="#ctx0" brushRef="#br0">7800 14150 7908,'2'-22'946,"2"-1"1,-3 5 105,3 3 0,-2 2 133,2 2 2223,-3 4-2204,4 2 0,-5 10-87,0 3 0,0 8-778,0 7 0,0 5-283,0 6 0,0 5-264,0-1 1,4 5-447,0-1 1,4-3-656,-5-1 1,5 1 407,-4-1 0,3-3-811,-3-5 858,5-10 233,-8 7 1,6-14-1035,-4 2 266,-1-7 527,3-3 1,-5-10 261,0-3 600,-5-2 0,-7-2 0,-5 1 0</inkml:trace>
  <inkml:trace contextRef="#ctx0" brushRef="#br0">7675 14413 7908,'-15'-10'883,"-1"2"0,2 2 3280,7 2 1679,2 3-4514,5-4 0,1 1-493,3 0 0,7-1-559,8 1 0,4 3-433,4-3 1,1-1 248,2 1 1,7 1 151,-3 3 1,7 0-245,-3 0 0,0 0 0,-4 0 0</inkml:trace>
  <inkml:trace contextRef="#ctx0" brushRef="#br0">8097 14767 7908,'-19'-6'3182,"0"2"4134,5 3-5787,-2 1 0,10 5 249,2 2 0,4 0-3057,4 0 0,2-4 260,5 1-6945,1 2 7964,-1-5 0,6 4 0,0-5 0</inkml:trace>
  <inkml:trace contextRef="#ctx0" brushRef="#br0">11786 12209 7908,'-15'-5'0,"0"-3"0,-5-2 2415,1-1-1565,2 4 0,1 2 203,4 5-357,6 0-479,1 0 0,16-1 0,8-3 1,9 3 26,10-3 1,4 2-28,8-2 1,-2 2-208,5-1 1,-1 1 233,1 2 1,6-3-1740,-6-1 727,5 0-914,-16 4 200,8 0 786,-15 5 0,3-2-1210,-7 4 1086,-8-4 117,-7 2-372,-4 0 1166,-6-4 0,-6 4 0,-6-5 0</inkml:trace>
  <inkml:trace contextRef="#ctx0" brushRef="#br0">12460 11866 7842,'-16'-17'0,"-1"0"0,-2 6 4066,3 4-1340,9 2-1475,2 5 1,6 1 241,3 3 1,4 3-307,7 4-680,3 0-238,5 6 0,5-1-329,2 3 19,3 3-747,1-4-546,1 5 1023,-6-1 0,0-1-241,-2 2-1197,-3-3 1177,-1 8 1,-8-5-217,-8 0-613,-1 4 887,-17 3 1,-8 4-809,-15 0 680,-5 0 104,-7-4 0,-6 3-803,-5-3-87,5-2 1428,21-14 0,1 0 0,-21 9 0,-2 0 0,3-1 0,3 1 0</inkml:trace>
  <inkml:trace contextRef="#ctx0" brushRef="#br0">13180 12015 7765,'0'-29'0,"0"-2"884,0 8 0,5 3 1195,2 9 0,0-1-890,0 1 1563,1-1-1792,8 6 1,-2 1-134,5 5-431,0 0-131,9 0-931,2 0 437,-1 0-62,4 5-52,-9 1 0,4 7-300,-5 2 0,-6 3 562,-1 5-1519,-9 0 1030,-2-1 0,-5 1-157,0 0 1,-6 5-116,-5 3 1,-6-2-820,-6 1 850,0-4-64,1 7-327,-6-9 234,3 4 968,-2-6 0,4 3 0,0-4 0,0-3 0,0-2 0</inkml:trace>
  <inkml:trace contextRef="#ctx0" brushRef="#br0">13340 12426 7777,'6'0'4805,"-1"0"-2670,-5 0 688,0 5-1929,0 1-880,0 6 139,0-1 1,1-3-3190,3-1 1570,-3 1 886,4 3 580,-5 1 0,0-1 0,0 1 0</inkml:trace>
  <inkml:trace contextRef="#ctx0" brushRef="#br0">18376 12826 7862,'-49'0'739,"-1"0"1926,2 0-2341,1 10 1,0 9-1078,-2 15 1,0 7 909,23-17 1,-1 1 0,1-1 0,0-1 114,-1 2 0,1 0 1,1-2-1,0-1 180,-17 20 500,8-2-309,11-6 0,8-1-47,7-3-658,3-7 118,15-1 1,4-10-312,13 4 0,2-5-97,6-3 1,4-5-247,3-6 0,3-9-491,5-7 110,2-2 569,5-7 1,0-2 197,-28 14 0,-1-2 1,1 1-1,-1 0-11,1 0 0,-1 0 0,3-1 1,-1 1 102,1 0 0,-1 0 1,25-12-214,-9 2 0,-7 4-49,-9 4 1,-3 0 283,-8 8 1,-9 2 251,-10 9 0,-6 1 140,-9 3 1,-7 3 920,-5 4 1,1 4-503,3 0 0,0 2 769,0-2 1,5-2-569,3 2 0,4-2-389,3-2 0,3 1 1214,5-1-890,5 0-219,2 1 0,10-2 296,6-2 1,6-2-483,9-2 0,2-3-169,2 3 0,2-8 44,-2-4-1809,-3-2 1265,6-6 1,-15 2-1185,1-5 1,-9 4 774,-6-4 0,-6 3-575,-10-3 1,-7 5-82,-4-1-1083,-11 2 1525,-2 2 0,-9 1-70,3 2 0,2-1-1090,1 5 2008,8-4 0,2 6 0,1-1 0,-1 1 0</inkml:trace>
  <inkml:trace contextRef="#ctx0" brushRef="#br0">19107 12917 7958,'-4'-19'0,"0"0"4183,-4 5-3081,6-3 0,-3 10 1624,5-1-1569,0 6-1196,0-3 89,5 5 0,5 0 24,6 0 0,-1 5-218,-4 2 1,1 3 70,-1 2 1,1-1-113,-1 1 1,-5 0-200,-2 4 0,-3-2 122,-1 5 0,0 0 149,0 4 49,0-1 72,-5 1 0,-1 0 275,-5 0 0,3 0-147,0 0 1,2-6 129,-2-1 80,-2-4 99,4 0-475,0-6 0,2-1 103,8-5 0,2-6-121,5-6 1,1 0 236,-1-7 0,4 0 226,1-4 0,4 0-136,-1 0 1,3-4 161,0 1 1,1-2-165,0 1 0,2 3-44,-2-3 1,3 5-389,-7 3 1,-3 3 244,-1 9-646,-2-3 1,-7 18 81,-2 4 0,-2 13-150,-2 9 1,-6 2-551,-1 6 1,2-5-1028,1 1 0,4 0 2201,4-4 0,7 3 0,7-8 0</inkml:trace>
  <inkml:trace contextRef="#ctx0" brushRef="#br0">19929 12986 7875,'0'-23'595,"-3"0"74,-1 0 1,-1 1-223,1 3 1,1-1 348,-4 5 1,-5-4-55,-3 4 0,-5 1 192,1 6 1,-7-1 527,0 5-704,-1 1-414,-1 3 1,4 5 156,-3 2 0,7 5-73,1 3 0,5 3-7,-1 4 1,3 1-224,5 0 1,2 4 13,5-1 1,0 1-105,0-4 1,5 0-192,2 0 0,5-1-475,3 1 1,0-4 347,8 0 1,-3-6-789,7-2 0,2-4 207,2-7 0,2-1 7,1-3 0,4-9 303,0-10 0,4-6-136,-4-9 0,1-4 207,0-7 1,-9 2-132,0-3 0,-11 7 398,-7 1 0,-2 2-68,-6-2 1,0 2 534,-4 6 0,0 4 59,0-1 1,-4 4 366,0-3 0,-1 10-133,1 1 1,3 5 1516,-3 2-869,3 1-453,1 5-69,0 0-571,0 6 0,0 9 55,0 3 1,0 11-191,0-1 0,1 9 72,3-1-229,-3 8 135,4-2 0,-5 3-4,0-4 1,4 3-219,0 0 0,0 0 81,-4-4 0,1-1-83,3-2 1,-3-4 17,3-4 0,-2-1 131,2-3 0,-1-3 39,4-4 0,-3-6 25,4-2 1,-4-3 15,3-1 1,1 0 43,3 0 0,-3-5 176,-1-2 0,5-7-186,3-2 0,0 0-32,-3 1 1,3 1-258,0-5 119,0 0 65,-3 1 1,3-2-93,0 4 1,1 1-38,-5 4 1,0-5-137,1 1 0,-1 4 73,1 3 1,-1 6 45,0-2 0,-3 3 123,0 1 1,-6 6 145,2 5 0,1 2 222,-1 6 1,0 0-144,-4 4 0,-4 0-95,0 0 1,0-1-432,4 1 0,0-1-1376,0-3 807,0-3 1,2-5-2082,1-4 3025,4-2 0,9-15 0,2-3 0</inkml:trace>
  <inkml:trace contextRef="#ctx0" brushRef="#br0">20580 12517 7875,'-5'-25'0,"-2"2"999,2-2 1,1 13 1342,8 1 1,3 4-1677,8 7 0,3 2-339,5 2 1,1 6-328,3 5 0,2 10 0,5-1 0</inkml:trace>
  <inkml:trace contextRef="#ctx0" brushRef="#br0">21197 12449 7946,'-5'-12'1237,"-1"-4"0,-6 3 1626,1-2 1,3 7-1850,1 4 1,4 10-296,-1 5 1,-1 7-602,1 8 0,-3 5 42,3 7 0,-5 4-864,1 7 0,2 0-416,-1 4 0,0-5-534,0 2 1,0-5 452,3-3 1,3 1-1949,-3-5 3149,-2 0 0,0-8 0,-6-3 0</inkml:trace>
  <inkml:trace contextRef="#ctx0" brushRef="#br0">20866 12814 7941,'-10'-23'837,"2"1"0,3 4 1126,5 3 0,1 2 756,3 1 0,4 5-1462,7-1 1,7 1-70,4-5 1,10 5-644,-2-1 0,8 5-350,0 0 1,1-2-171,-1 1 1,1 0-308,-5 4 1,-5 1-52,-6 3 0,-5 2-289,-2 6 1,-4-1-1162,-5 1 1,-4 4 658,-3 3 1,-12 3 245,-3 1 1,-7 3 632,3 1 0,-4 3 426,3-3 1,-3 3-116,4-3 1,1-2 117,6-6 1,3-1 227,5-3 1,2-6 680,1 3 1,9-5 406,7 1 0,4-3-734,3-5 1,4-1-547,4-3 1,4-7-445,0-8 0,1-3-556,-1-1 0,-2-5 398,2-2 0,-5-3-473,-6-2 1,-6 5-248,-9 0 1,-6 3-727,-2-4 1,-13 6 453,-6-2 1,-12 8 712,-7 4 1,-4 8 24,-4 3 0,-5 8 280,5 3 0,4 5 339,7 3 1,11 1-171,1 3 1,6 7 26,6-3 1,8 2-172,11-2 331,4 0 0,12-1 0,1 1 0</inkml:trace>
  <inkml:trace contextRef="#ctx0" brushRef="#br0">21517 12837 7885,'0'-11'528,"0"-1"0,-4 1 766,0-1 1,-1 2 295,1 3 323,3-4 1081,-9 10-2232,4-4 0,-5 10-389,4 3 1,1 7-435,2 4 1,-1 4-361,-3 4 0,-1 2 56,5 5 0,-3-4-415,3 1 0,-4-1-354,5 5 0,-5-2 19,4-3 0,0-2 346,4-5 0,0-2-102,0-2-517,0-7 844,0-7 1,5-15 1,3-5 0,2-12 276,2-7 1,-1-7 265,0-8 0,5-7-329,-1-5 1,1 0 328,0 4 0,-5-4 433,0 0 1,1-2-307,-5 5 0,0 9 736,0 11 1,-4 7 1376,1 5 1155,-3 2-2790,-1 11 0,1 3-183,3 10 0,-1 0-951,4 0 1,5 9 304,3 2 1,5 4-2697,-1 1 2920,3 1 0,6 11 0,1 1 0</inkml:trace>
  <inkml:trace contextRef="#ctx0" brushRef="#br0">21825 12848 7833,'-23'0'694,"1"0"0,4 0 985,3 0 0,3 2 2196,5 2-2960,1-3 1,12 8 654,1-5 0,3 4-795,2 0 1,6 1-382,4-1 1,1 2-330,4-3 1,1 2-241,-2-1 1,1-3 74,-4-5 1,0 0-73,0 0 1,-1 0-609,1 0 1,-4-5-384,0-3 1,-9-6-913,2-1 1,-8-5 1081,0 1 1,-4-7-381,-4 0 0,-8 0 590,-7 7 0,-6-1 282,-2 5 0,1-1 393,3 5 1,1 5 358,3 2-293,8-2 1,7 4-140,8-2 1,8 3 223,11 1 1,6 0-21,10 0 1,1 0 349,6 0 1,1 0 133,2 0 0,-7-4 278,0 1 1,-12-3-51,-7 3 0,-5 1 1663,-7-1-1462,-4 1 0,-3 2-405,-8 0 1,-4 0 280,-7 0 0,2 0-339,-2 0 0,2 5-415,2 3 1,0-2-141,-1 2 1,2 0-102,2 3 1,2 0 160,2 1 0,3 3-49,-3 0 0,3 2 55,1-2 1,1-2-2,3 2 1,-2-1 222,6 1 0,-4-2 76,3 2 0,-3-2 124,4-2 0,-4-3-87,3-1-404,1 1 1,3-2-80,1-2 0,0-3-396,4-1 1,-2-2 122,5-6 0,-4-1-393,4-10 1,1 0 349,7-4 1,-7 1 125,3-1 1,-6 0 411,2 0 1,-4 4 220,4 0 1,-9 1 301,1-1 1,-2 3-158,3 4 1,-1 2 1221,1 3-1648,-1 1 1,2 6 174,2 0 0,-2 6-1714,2 1 0,-2 8 307,-2 4 1,4 3 1233,0 1 0,6 5 0,-4 1 0</inkml:trace>
  <inkml:trace contextRef="#ctx0" brushRef="#br0">23253 12631 7850,'-12'-16'0,"1"-2"0,0 0 2059,-1 3 0,2 3-529,2 0 0,-2 4 1455,3 1-2403,-3 4 0,-2-2-311,1 5 0,-1 7-291,1 4 0,-1 2 119,1 6 0,0 0-101,-1 4 1,1 1 84,-1 2 1,-3 0 107,0 4 1,0-3-70,3 3 1,5-4-256,-1 0 1,5-3-118,0-4 1,1 2-185,2-6 0,7-1-109,4-7 0,6-2 268,5-5 1,6-2-958,3-6 1,-2-1 397,1-10 1,-4 4 186,1-4 1,-1 0 360,-3-4 1,-3 0 260,-8 1 0,-2-1-105,-3 0 0,2 1 189,-5 3 1,0-1 450,-4 5-507,-5-1 135,-1 5-20,-1 5 0,2 6 59,5 7 1,1 5-6,3 3 1,-1-1 31,4 5 1,-3 0-39,4 4 1,-4-4 149,3 0 1,-3-5 273,4 1 1,-1-2-177,5-2 0,-3-1-1831,2-2 0,-1-3 800,9-5 0,0-6-302,4-6 1,5-5 918,2-10 0,8-12 0,3-8 0</inkml:trace>
  <inkml:trace contextRef="#ctx0" brushRef="#br0">23824 12209 7850,'-11'-18'0,"-1"3"2717,1 7 445,4 3 1,1 15-1153,2 6 0,3 10 749,-3 9 0,-1 5-1671,1 10 1,0 3-1356,4 8 0,0-3-173,0 3 0,2 1-998,1-1 0,-1 0-1005,2-4 1,1-5 1574,-2-2 868,6-13 0,3-4 0,6-11 0</inkml:trace>
  <inkml:trace contextRef="#ctx0" brushRef="#br0">20558 13933 7821,'6'-34'1627,"3"0"-785,-5 0 1,3 8 1666,-3 3-362,0 8 1081,-4 4-1956,0 6-757,0 20 1,-5 4-499,-3 15 1,2 6 32,-2 1 1,2 9-265,-2 3 0,-2 4-376,2 4 1,-2 1 377,5-29 0,-1-1 0,0 2 0,0-1-87,1 0 0,-1-1 0,1 2 0,0-1-874,1 2 1,0-1-1,-1 28 287,5-5 0,0-11 72,0-12 1,1-10-165,3-9 0,-1-8 189,4-7 0,-3-10-73,4-9 0,-1-9 462,5-7 0,-6-5 400,-2-10 0,2 3 0,1-3 0</inkml:trace>
  <inkml:trace contextRef="#ctx0" brushRef="#br0">20535 14059 7821,'0'-52'0,"0"6"898,0 8 1,0 9-357,0 6 1,6 2 832,5 5 1,6 0-303,6 1 1,3 3 45,1 1 0,5 1-790,-2 6 0,3 0-346,2 4 1,-2 1-131,-3 3 1,-3 0-325,-8 7 0,1 0-470,-5 8 0,-3-4 526,-5 4 1,-5 1-309,-2 7 0,-11-2 26,-8 6 1,-4-2 37,-3 1 1,0-2 152,-4-5 1,0 0-18,-5 0 0,6-5-18,2-3 1,3-4-593,2-3 1133,4-3 0,-4-10 0,4-2 0</inkml:trace>
  <inkml:trace contextRef="#ctx0" brushRef="#br0">21129 13888 10638,'0'-7'2729,"0"4"-1815,0 6 1,-2 5 664,-1 7 0,-4 4-1109,-4 8 0,3 2-276,1 5 1,3 2-816,-4 2 1,6-1 459,-2 5 1,2-4-1150,2 4 0,0-7-7,0-1 1,0-4-433,0-8 1,2-8 668,2-2 1080,-3-8 0,9 1 0,-4-5 0</inkml:trace>
  <inkml:trace contextRef="#ctx0" brushRef="#br0">21186 13888 7892,'0'-17'0,"0"8"931,0-2 0,1 2 1284,3-2 1,3 3 559,9 0 0,-2 6-1506,5-2 0,0 3 589,3 1 1,5 5-1180,0 3 0,1 5-769,-2 3 0,-2 4-90,3-1 0,-3 6-326,-1 2 0,-5 5 321,-3-2 0,-7 3-113,-5 2 0,-3-1-941,-3 0 1,-13 0 258,-6 1 1,-9-2-241,1-3 1,-7-2 277,-1-5 0,0-7-130,3-4 1,2-6 166,3-6 1,0 0-1305,7 0 2209,2-5 0,10-6 0,0-7 0</inkml:trace>
  <inkml:trace contextRef="#ctx0" brushRef="#br0">21745 13865 7892,'2'-29'631,"1"2"1,-1 4 896,1 4 1,-1-2-342,-2 2 1,0 2 534,0 2 1,4 2-1237,-1 2 0,10 3-452,-2 1 1,10 0-868,2 0 0,5 2 607,6 5 1,0 0-423,0 0 1,1 5-216,-1 2 0,0 2-855,0-1 1,-4 2 769,-4-3 1,-3 4 233,-4 0 0,-2-3 58,-6-1 656,-5 1 0,4-2 0,-3-1 0</inkml:trace>
  <inkml:trace contextRef="#ctx0" brushRef="#br0">21894 13716 7892,'-12'0'1994,"1"6"-1545,0 1 0,-2 5 1452,-2 3 1,6 3-272,-3 4 0,3 11 260,-2 5 0,0 8-1329,-1 7 1,2-1-715,2 6 0,3-1 477,5-4-2819,0-2 2044,0 5 0,0-15-1348,0 1 1,0-7 1168,0-9 0,0 0-2568,0-11 1520,0 0 732,-5-9-421,4-1 684,-9-10 0,7-1 771,-4-5-88,-1-6 0,-3-6 0,-1-6 0</inkml:trace>
  <inkml:trace contextRef="#ctx0" brushRef="#br0">21837 14025 7892,'0'-18'2091,"0"2"0,-4 4 93,0 1 949,0 4-2156,4 2 517,0 5-945,5 0 0,3 5-1789,7 3 878,-2 2 0,8 5 284,-2 1 78,3 4 0,1-7 0,0 3 0</inkml:trace>
  <inkml:trace contextRef="#ctx0" brushRef="#br0">22259 14413 7802,'-21'-16'1810,"2"4"2081,2 1-4356,11 4 0,1-4 465,5 0 0,-10-1 0,-3 1 0</inkml:trace>
  <inkml:trace contextRef="#ctx0" brushRef="#br0">14504 12175 7820,'-17'0'801,"2"0"218,-3-5 0,5 3 434,-2-2-761,7 3-16,3 1 796,5 0-770,5 0-449,7 0 0,2 0-72,5 0 1,0 4 183,3 0-747,6 0 354,-3 1 0,4-4-31,-3 3 1,0 1-61,4-1 1,-1-1 209,2-3 0,-2 0-130,-2 0 1,-3 0-340,2 0 1,-1-1-709,-3-3-392,-4 3 1478,-6-9 0,-12 4 0,-7-6 0</inkml:trace>
  <inkml:trace contextRef="#ctx0" brushRef="#br0">14790 11809 7820,'6'-29'0,"3"-1"0,-5 7 1757,0-3-1117,-4 9 1,4-1 2143,-1 3-1437,1 7-270,-4-2 1731,0 9-1423,0-5-589,-5 6-250,4 6-238,-9 0 1,3 12 88,-4 4-1962,0 6 1166,-1 7 1,1 0 320,-1 3-2326,1 3 1984,5-1 1,-1 5-4950,3-3 5369,3 2 0,-9 2 0,4 0 0</inkml:trace>
  <inkml:trace contextRef="#ctx0" brushRef="#br0">14687 12494 7877,'-5'-11'1523,"-1"0"-953,-1-1 0,-1 1 589,4-1-608,-5 1-237,3 5 0,-2-3-77,0 5 0,5 0 84,-5 4-596,5 0 265,-7 0 1,5 5 127,-2 3-220,-4 7 157,5-2 1,-2 8 220,1-2 1,0 3 88,0 1 0,-3 3 881,2 1-489,3 5-299,-5-3 366,9 5-368,-5-5 0,6 3 29,0-5 1,0 1-58,0-2 0,0-3-26,0 0 75,6-5-172,0-2 1,5-3 42,1 2 103,4-7-291,-3 2 1,5-9 84,-3 3 1,-2 1-18,2-1 0,-2 0 294,-2-4-106,0 0-202,1 0-109,-1 0 216,-4 0 1,3 0-330,-4 0 71,0 0 1,1 1 284,-3 3-728,-3-3 323,4 4 1,-4-4-1038,3 3 842,-3-3 0,3 10-693,-8-4 474,-2-2 109,-11 5-1164,5-3 936,-10 4 1,1 1-85,-6-1-987,0 0 1034,-1 1 1,3 3-84,-5 0-455,-1 1 707,-3-5 0,5-3-1661,2-1 1012,3-4-618,6 2 485,2-5 0,9-7 1240,3-4 0,8-5 0,3-7 0</inkml:trace>
  <inkml:trace contextRef="#ctx0" brushRef="#br0">14630 12654 7797,'-1'-23'0,"-3"1"3005,3-6-1976,-4 9 0,5-3-20,0 11 2566,0-1-2342,0 1 1,5-1-82,2 1-407,4 0-422,5 4 1,2 1-1473,5 2 566,5 3 491,1-4 1,1 10-1702,1 2 997,-6 4 331,8 5-4490,-4 2 1999,0 5 2956,-1-6 0,-5 5 0,0-4 0</inkml:trace>
  <inkml:trace contextRef="#ctx0" brushRef="#br0">15155 13065 7879,'-15'0'0,"0"0"0,5 0 7202,5 0-2460,5 6-2900,0-5-3635,0 4 901,5 0 892,1-4 0,6 4 0,-1-5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19164 12723 7853,'0'-23'30,"0"1"-30,0 3-1179,-5 3 1179,-1 10 0,-11 6 0,0 6 0</inkml:trace>
  <inkml:trace contextRef="#ctx0" brushRef="#br0">18639 12197 8001,'-12'-34'0,"2"2"0,3 6 0,3 7 1910,8 10 0,11 4-943,15 5 1,12 0-705,19 0 0,-27 0 1,2 0-435,3 0 1,2 0 0,3 0 0,2 1 300,3 0 0,1 2 1,-1 1-1,1 2-393,1 1 1,1 1 0,-2 2 0,1 1 356,4-2 1,1 1 0,0 0 0,1 1-150,0 1 1,0-1-1,1-1 1,-1-1-144,-3 1 1,-1-1 0,3-2 0,0-1-203,-1 0 0,0-1 0,0 1 0,0-2 77,-1-1 0,-1-2 1,-2 1-1,-2-1-476,-5-3 1,0 0-1,0-1 1,1 0 798,-3-3 0,-1 0 0,1 0 0,-1-1 0,-3 1 0,0 0 0,-2 0 0,0 0 0,-1 2 0,0-1 0</inkml:trace>
  <inkml:trace contextRef="#ctx0" brushRef="#br0">18924 14185 7794,'-22'-18'561,"4"1"1,-3 2 808,6 0 1,1 4-1059,7 3 1,4 5-549,11 0 1,7-2 444,15 1 0,11-1-109,12 1 1,10 3-81,-30-1 1,2 0 0,2-1-1,1 1-312,3 0 0,2 0 0,0 0 0,1 0 90,4 2 0,-1 0 1,-3 0-1,0 0-67,0 0 0,0 0 0,-6 0 0,0 1 269,-4 1 0,0 0 0,0-1 0,-2-1 0,23 4 0,-11-2 0,-8-2 0</inkml:trace>
  <inkml:trace contextRef="#ctx0" brushRef="#br0">9925 7001 7763,'-23'0'674,"5"0"198,3 0 1,2 0-283,2 0 348,4 0-174,2 0-134,5 0 764,0-5-866,5 4 0,7-4 1121,7 5-1109,2-6 1,7 4-36,3-6 0,7 5-174,4-5 0,3-1-129,5-6 0,3 2-20,8-2 0,-29 7 0,0-1-287,2 2 0,0-1 1,3-1-1,1-1 213,2 2 0,0 1 1,3-1-1,0-1-121,5 2 0,-1-1 0,-2 2 1,-1-1-341,2 0 0,0-1 0,-4 0 1,1 1 146,1 1 0,-1 1 1,-3-2-1,-1 1 63,1 3 1,0 2-1,-7-1 1,0 0-503,28 2 1,-8 2 278,-7 1 1,-6 0 214,-2 5 1,-8-2-303,-8 1 1,0-1 451,-7-6 0,0 0-356,-3 0 1,-1-2 463,1-2 0,-1-2-785,1-5 1,-1-2-990,0-2 1,-3 1 115,0-5 1551,-1 0 0,5-4 0,-1 0 0</inkml:trace>
  <inkml:trace contextRef="#ctx0" brushRef="#br0">9045 13819 8429,'0'-7'1068,"0"-1"-41,0 5 155,0-7-486,0 9 0,0-5-5,0 2-588,0 3 1,0-3-27,0 8 0,0-2 56,0 6 1,0-1-893,0 5 0,0 1 759,0 2 0,5 3 0,2 4 0</inkml:trace>
  <inkml:trace contextRef="#ctx0" brushRef="#br0">15555 13865 8243,'-11'-5'1611,"-1"4"267,1-4-934,5 5-417,1 0 1068,5 0 1,0 5-3317,0 2 1,0 0 1720,0 0 0,5 6 0,1 5 0</inkml:trace>
  <inkml:trace contextRef="#ctx0" brushRef="#br0">7412 7172 8050,'-7'-7'0,"-1"-1"-271,5 6 130,-7-4 842,9 6 60,-4 0-144,0 0-154,4 0-484,-5 0 0,6 2 157,0 2-168,0 2 0,4 5 86,0 1 0,4-1-1057,-5 1 1003,6-1 0,-2 5 0,4 2 0</inkml:trace>
  <inkml:trace contextRef="#ctx0" brushRef="#br0">7424 7858 8050,'-12'22'391,"1"1"1,-1 0-1580,1 0 686,-1 0 0,5 2-204,-1-2 1129,6 2-373,-3-7 0,1 1-150,0 0 295,0 0 0,4 3-27,0-3 1,0 2 26,0-2 1,0 3-148,0 1 1,0 1 48,0 3 1,4-2-301,0 5 1,5-3 177,-2 4 0,-2-2-308,-1 1 169,3 3 0,-5-7-70,6 4 48,-6-5 111,3 3 1,-3-4 108,1 3-118,-1-3 0,3 4 109,-5-5 1,0 0 232,0 0 0,-2-1 229,-1 1 0,0 1-193,-5 3 1,5-2 330,-5 6 1,4-6-255,-3 2 0,0 1 81,0-1 1,2 3-192,5-3 0,-4-1-168,0-3 1,0-1-174,4-3 1,1 1-86,3-5 0,-1 0-494,4-3 1,-3 3 332,4 0 0,-4 1-169,3-5 1,-3 4 112,4 0 0,-6 6 127,2-2 0,-1-1 89,0 1 0,-1-2 129,1 2 0,-1 2 19,-2-6 0,0 4-62,0-4 1,0 4 261,0-4 1,0 6-84,0-2 0,0-1 490,0 1-411,0-5 1,0 3 90,0-1-361,0-4 137,0 10 1,0-8-275,0 5 148,0 0 0,0 4-52,0 0 1,0-2 139,0-2 0,-4 7-9,0-4 0,0 4-52,4-3 0,-4-1 142,1 1 1,-1-1-97,4-3 0,-4 5 252,0-5-237,0 5 1,3-6-226,-3 5 233,3-6 1,-4 9-42,5-3 0,-1 2 33,-3-2 0,3 0-25,-3 0 0,3-1 4,1 1 0,0-1 10,0-3 0,0 2-28,0-1 0,0 0 135,0-1 1,1 2-58,3-2 1,-3 3 102,3 1 0,-3 4-79,-1-1 1,0 5 100,0-5 1,0 2-63,0-1 0,0 1-40,0 2 1,0-2-137,0-5 32,0 0 1,0-4 144,0 0-608,0 0 305,0-1 0,0 2-305,0-5 321,0 6 0,0-4 217,0 6 1,0 4-81,0-1 1,-4 6 396,0-1 1,-1 2-171,2 1 0,1 0 140,-2 0 1,3 1-79,1-1 1,0-4-119,0 1 0,0-2-37,0 1 0,1 3-118,3-2 0,-1 1-111,4-2 0,-3 2 63,4-6 1,-4 6-105,3-1 0,0-3 29,0-2 1,-2-2-12,-5-1 0,2 0 87,1 0 1,-1-5 48,1-3 0,-1 1 24,-2 0 0,-4 3 119,0-4 0,-4 4 132,5-4 0,-5 5-72,4-1 0,-3 0 10,3 4-146,0-7 1,4 10 59,0-7-258,-5 8 0,4-2 165,-3 6 0,3-5-105,1 5 0,0-5 176,0 5 1,0-4-25,0 3 0,0-1 18,0 2 1,0-2 223,0-2 0,-4-3-22,0 2 1,-4-2-117,5-1 1,-2-4-44,1 0 0,1-5 42,-4 1 1,3-2-250,-4-1 1,6-1 64,-2 0 1,1 1-86,-1-1 1,3 1 66,-3-1 0,3-3 57,1-1 1,0-3-207,0 4 180,0-1 1,0 5-20,0-1 1,0-3 19,0-1-31,0 1 0,0 3-93,0 1 0,0-1-203,0 1 1,0-1-286,0 1 0,0 0 254,0 3 0,0-2 22,0 2 0,4 2 77,0-2 0,0 5 135,-4-1 1,0 3-117,0 1 0,3 1 337,1 3 0,0-3 51,-4 2 1,1 2 152,3-1 1,-3 1 228,3-1 1,-3-5-242,-1 1 0,0 3 9,0-7 1,0 5-79,0-5 0,2-1-138,1 1 0,-1-4 94,2 4 0,1-5-415,-2 1 0,6 2 119,-1-2 1,-2 5-37,2-1 1,-6 1 237,2-1 0,1 2-93,-1-6-630,0 5 649,-4-7 0,5-7 0,1-7 0</inkml:trace>
  <inkml:trace contextRef="#ctx0" brushRef="#br0">10507 13522 7858,'-11'7'-140,"-1"3"0,5-5 140,-1 2 106,6 4-82,-9-10 0,10 4 243,-4-5-232,5 0 0,1-5-90,3-3 1,-3 2 79,3-2 0,-1 1-2,1-5 0,-3 1 0,3-1 1,-3 1-26,-1 0 1,0-1 11,0 1 1,0-1-256,0 1 116,0-6 1,0 5-214,0-3 197,0 2 1,0-2-264,0-1 356,0-4 1,0 6-61,0-5-122,0 5 145,0-7 1,0 3-103,0-5 247,0 0-56,0 0 0,0 3 0,0-3 0,0 3 0,0-8 0,-5 5 0,-1-5 0,-6-1 0</inkml:trace>
  <inkml:trace contextRef="#ctx0" brushRef="#br0">10541 12346 7392,'0'-11'-239,"0"-1"0,0 1 0,0-1 0</inkml:trace>
  <inkml:trace contextRef="#ctx0" brushRef="#br0">10553 11889 7870,'-5'-16'0,"4"-2"-1175,-10-5 868,10 0 0,-8 0 307,5 0 0,1-4 0,3-3 0</inkml:trace>
  <inkml:trace contextRef="#ctx0" brushRef="#br0">10519 11078 7870,'0'-21'-67,"0"2"0,0-3 7,0 3 0,0-6-57,0-2 0,0-3 123,0 3 0,0 0-252,0 4 1,0 2 94,0 2 1,0 6-261,0 5 149,0 6 232,0-3-6,0 5 36,0-5 0,0-7 0,0-5 0</inkml:trace>
  <inkml:trace contextRef="#ctx0" brushRef="#br0">10541 10564 7870,'-1'-6'-1039,"-3"2"943,3-2 0,-4-1 66,5-4 0,0-2 132,0-2 0,0 1-39,0-5 0,4 0-28,0-4 0,3 4-90,-3 0 0,1 1-144,-1-1 0,-3 3 43,3 4 0,-3 5 96,-1-1-250,0 6 310,0-3 0,0 5 0,0 0 0</inkml:trace>
  <inkml:trace contextRef="#ctx0" brushRef="#br0">10599 10050 7870,'-12'0'-601,"1"-5"853,-1-1-144,6-5 1,1-5 27,5 1 0,0-5-220,0 1 0,0 1 89,0-1 0,0-3-335,0 0 0,0-4 155,0 7 0,0-1-181,0 1 0,0 2 356,0 6 0,1 1 0,3 2 0,-3-2 0,4 4 0,-5-6 0</inkml:trace>
  <inkml:trace contextRef="#ctx0" brushRef="#br0">10599 9422 7870,'-12'0'0,"1"0"0,4-1 0,4-3 0,-3-2 709,3-6 1,-1 0-215,4-4 0,4-1-1179,-1-6 0,6 0 52,-1 0 1,-2-1-688,2-3 1319,-6 3 0,9-4 0,-5 6 0</inkml:trace>
  <inkml:trace contextRef="#ctx0" brushRef="#br0">10656 8200 7968,'0'-7'-653,"0"-1"0,0 0 296,0-3 0,0-1 295,0 1 93,0 0 92,0-1 197,0 1-130,0 4 161,0-3-237,0 9 1,0-3-25,0 8 1,0-1-118,0 4 0,0-3-182,0 4 0,0-5 71,0 5 0,3-4 101,1 3 0,0-3-138,-4 4 115,0-1 0,0 5 125,0-1-136,0 1 1,0-1 208,0 1 0,-1 3-31,-3 0 0,3 0 87,-3-3 0,1-1-205,0 1 1,1 3-126,-1 0 0,1 0 38,2-3 0,0-1 114,0 0 1,0 1-158,0-1 0,0 2 62,0 2 1,0-2 149,0 2 1,0-2-89,0-2 1,0 6 22,0 2 0,-1-1-170,-3 1 0,3-4 100,-3 4 0,2 0 64,-2 4 0,2 0 0,-1-1 0,1-4 8,2-3-8,0 3 0,0-5 445,0 2-65,0-7-17,0-3-901,0-5 538,0 5 0,0-4 0,0 4 0</inkml:trace>
  <inkml:trace contextRef="#ctx0" brushRef="#br0">10587 8908 7968,'0'7'407,"0"-2"-1256,0-5 618,5 0-97,-4 0 328,5 0 0,-1 5 0,1 1 0</inkml:trace>
  <inkml:trace contextRef="#ctx0" brushRef="#br0">12631 9194 8573,'-6'-1'1440,"2"-3"-211,3 2-614,1-3-481,5 5 34,-4-5 0,10 4-1568,-4-3 770,3 3 630,2 1 0,-1 0 0,1 0 0</inkml:trace>
  <inkml:trace contextRef="#ctx0" brushRef="#br0">12711 9811 7963,'-11'3'842,"0"1"0,-1 4-453,1-4-2131,4-1 1100,2 2 0,5-2-215,0 5 857,0-6 0,0 8 0,0 2 0,0 5 0</inkml:trace>
  <inkml:trace contextRef="#ctx0" brushRef="#br0">12654 9491 7957,'-1'-12'0,"-3"1"0,3 3 0,-3 1 0,3 3 0,1-4 0,0 6 0,0-8 0,0 8 0,0 7 0,0 7 0,0 7 0,0 2 0,0-2 1149,0 3-716,0 1 0,0-2 189,0-2-1488,0 3 596,0-4 0,1 1-139,3 0 1,-3-5-259,3 1 1,1-2 666,-1-2 0,5 1 0,-3-1 0</inkml:trace>
  <inkml:trace contextRef="#ctx0" brushRef="#br0">12677 9788 7957,'-10'11'404,"2"1"-404,-2-1 0,5 4 896,-2 0-366,1 1-156,1-5 68,4 0-165,-4 1 0,5-4 112,0-1-882,0 1 416,0-2 1,0 4-82,0-2 1,1 2-179,3 1 0,-3 1-1451,3-1 888,3 1 899,-6-1 0,9 6 0,-4 0 0</inkml:trace>
  <inkml:trace contextRef="#ctx0" brushRef="#br0">12666 10267 7957,'0'8'0,"0"0"0,-2-1-17,-1 5 1,1-1-83,-1 0 193,1-4-363,2 3 180,0-4 0,-3 7 57,-1 2-615,0-2 420,4 3 0,0-3-80,0 2 141,0-2 123,0 9 1,0-8 32,0 5 0,0-2 10,0 2 0,0 2 318,0-6-211,0 5-18,0-7 0,0 3 105,0-4 4,0-1-206,0 6-186,0-5 120,0 5 0,0-6 24,0 1 0,0 0-127,0 4 0,0 1 6,0 6 436,0 0-196,0 0 1,-4 4 275,0-1-243,0 1 0,3-4 297,-3 0 1,3-1-148,-3 1 0,3 0-310,1 0 1,0-5 205,0-3-31,0 3-966,0-6 602,0 10 0,1-9-335,3 2 443,-3 3 0,4-1 145,-5 6 1,0 4 137,0 0-102,0 4 0,0-3 135,0 3 0,-1 3-216,-3 0 910,3-5-564,-4 9 0,5-13 62,0 1-445,0-2 100,0-1 0,0-1-857,0-3 833,0 2 0,5-8 0,1 4 0</inkml:trace>
  <inkml:trace contextRef="#ctx0" brushRef="#br0">12597 11992 7957,'-5'29'0,"-1"-1"0,-4-1-119,2-1 170,3 1-110,0-4 0,4 0-90,-3-1 0,3 0 222,1-3-177,0-2 1,0-6 121,0 0-18,0 6 0,5 1 0,1 5 0</inkml:trace>
  <inkml:trace contextRef="#ctx0" brushRef="#br0">12529 12631 7957,'-8'20'-415,"0"-1"1,6 0 250,-2 3 0,2 1 186,-2 0 1,3-4-42,-3 0 0,1 0-100,-1 4 0,3 0-48,-3 0 1,3 0 86,1-1 0,0 1 290,0 0 0,0 0-87,0 0 0,-1 0 77,-3-1 1,3 0-47,-3-3 1,3-2-55,1-6-100,0 0 0,-5 1 0,-2-1 0</inkml:trace>
  <inkml:trace contextRef="#ctx0" brushRef="#br0">12574 13442 7957,'-11'35'1489,"-6"4"1,5 0-935,-3 3 0,3-2 289,5-6 1,-2-6-78,5-5-1401,0-11 374,4-7 260,0-5 0,10-10 0,3-3 0</inkml:trace>
  <inkml:trace contextRef="#ctx0" brushRef="#br0">17508 9434 7975,'0'11'0,"0"0"0,0-4 0,0 8 0,0-2 0</inkml:trace>
  <inkml:trace contextRef="#ctx0" brushRef="#br0">17542 9548 7974,'-6'5'-1220,"1"1"915,0 6 0,4-5 305,-3 1 0,3-6 0,1 4 0</inkml:trace>
  <inkml:trace contextRef="#ctx0" brushRef="#br0">17588 9217 7974,'-7'1'0,"-1"3"-101,0-3 0,1 4-439,-1-5 97,6 0 343,-4 0 117,6 0 83,0 5-198,0 1 218,0 6-74,0 4 0,0-2-118,0 5 461,0 0-196,0 4-97,0 0 0,0 1-248,0 3 108,0 2 0,0 2-699,0-1 354,0-5 303,6 8 0,-5-3 1,4 4-1</inkml:trace>
  <inkml:trace contextRef="#ctx0" brushRef="#br0">17565 9845 7974,'0'23'84,"0"-1"0,-4 5 168,1 0 0,-5-1 23,4-3 0,-3 4 117,3 0 4,-5 4-651,3-2 423,-6 1 0,1 3-111,-1-3 1,2 3 36,3 1 0,2-4-634,5-4 1,0-2 195,0-1 241,0 0 0,0 0-250,0 0 1,3 0-355,1-1 446,0 1 0,-4 3-255,0 4 520,0-5 113,0 13 0,-4-5 248,0 6-282,-5 4 0,4-4 14,-2 3 327,-3-3-247,8-10 1,-7 3 80,6-5-123,-1 5-46,4-8 0,0 0-139,0-5 110,0-5 71,0 7-230,5-3 147,-4 5 0,4 1 32,-5 3 127,0-3-92,0 9 1,0-4-75,0 5 77,0-5-446,0 4 376,0-3 0,-1 5-168,-3 3 1,3-6 63,-3 2 1,3-7-212,1-1 294,-5-1 0,3 1-274,-1 1 125,1 0 1,2-5 78,0 1 0,0 1-78,0 3 74,0-3 537,-5 4-312,4 0 1,-5-3-78,2 6 542,3-1-215,-4 4 0,1-3 44,0-1-358,0 1 0,4 3-68,0 0-75,0-4 165,0-3 0,0-4-380,0 0 0,0 0 154,0 0 1,0-4-139,0 0 1,0-4 11,0 4 123,5 0 1,-4 3 21,3-3 1,-2 1-50,-2-5 68,0 6 0,0-5-141,0 3 0,0-2 1,0-6-194,0 6 0,0-5-161,0 4 154,0-4 154,0 0 1,0-1-39,0 0 337,0 1-87,0-1 1,0 1 98,0-1-76,0 1 0,0 3 293,0 0-201,0 5-37,0-7 0,-4 9 64,0-3 1,-1 2 140,1 2-280,3-5 447,-4 3-231,5-8 0,0 7 98,0-4-501,0-1 130,0-4 0,0 1-117,0-1 125,0-5 0,0 8 115,0-2-35,5 2 9,-4-3-11,4 6 1,-5 0-23,0 6 1,0 0-6,0 0 1,0-1 17,0-3 0,0 1 42,0-5-38,0 0 0,-5 2 0,-1 1 0</inkml:trace>
  <inkml:trace contextRef="#ctx0" brushRef="#br0">17303 13397 7939,'-12'17'783,"1"5"0,-1-9-218,1 2 495,5 3-650,-5-6 1,6 5 213,-2-6 9,-3 1-300,8 4 1,-3-7-48,5 3-388,0-9 1,2-3 101,1-7 0,4-14 0,4-3 0</inkml:trace>
  <inkml:trace contextRef="#ctx0" brushRef="#br0">7401 6704 8000,'0'-6'581,"5"-4"-232,-4 8 104,4-8 312,-5 9-1092,0-4 358,0 5 0,0 5-157,0 2 1,0 0 122,0 0 0,0 1-681,0 3 1,0 5 291,0-1 0,0 0-585,0-3 977,0-1 0,-5 5 0,-1 2 0</inkml:trace>
  <inkml:trace contextRef="#ctx0" brushRef="#br0">7424 7047 8000,'0'11'0,"0"4"0,0 1-410,0 4 256,0-7 0,-4 7 996,0-5-434,-5 0 1,7 1-86,-6-1 1,5 4-109,0-4 0,-3 2-235,3-2 1,-1 1 60,4 3 0,0-1-72,0-3 1,0-2 139,0 2 1,5 2-499,3-2 0,-2 0-163,2-3 1,-1-5 551,5 1 0,-1-1 0,0 5 0</inkml:trace>
  <inkml:trace contextRef="#ctx0" brushRef="#br0">10644 7800 8085,'-11'12'4,"3"-3"-4,1 2 747,4-2-392,-2 8 0,1-6 80,0 0-570,1 1 124,3-1 1,0 1 145,0-1-1023,0 1 623,0-6 1,1 3-1040,3-5 1304,2-1 0,0 2 0,-1 2 0</inkml:trace>
  <inkml:trace contextRef="#ctx0" brushRef="#br0">10690 8120 8082,'-13'0'0,"-2"0"0,6 4 2123,-2 0-857,2 5-1266,2-8 0,7 9 0,7-4 0</inkml:trace>
  <inkml:trace contextRef="#ctx0" brushRef="#br0">7458 6681 8082,'-12'0'-1059,"1"0"1429,5 0-145,-5 0 0,5 0 101,-5 0 1,3 0-100,0 0 0,5 0 178,-5 0 0,4 0 183,-3 0 230,4 0-200,-7 0 180,9 0-86,-4 0 541,5 0-784,0-5 260,0 4-154,0-4 1586,0 5-2137,-5 0 77,3 0 152,-3 0-191,5 0 151,-5 0-35,4 0-279,-4 0 43,5 0 215,0-5-259,0 3 0,1-4 144,3 2-239,-3 3 183,9-9 1,-8 7-26,1-4 0,2 3 68,-1-4 40,5 6 1,-6-7-103,4 5 0,-3-4 1,4 5 1,-5-1-66,5 4 105,0-5 0,3 0-187,1-3 0,0 2 104,3 2 1,-1 1-92,5-4 1,-1 3 112,1-4 0,3 2-129,-3-2 0,2-2 63,2 3 0,0-4-63,0 0 106,0 0 0,0-1-170,0 1 160,-6 4 0,4-1 120,-6 4-9,-5-5 1,0 8-149,-2-3 263,2 3-16,-4 1-193,4 0 217,-3 5-159,-1-4 0,4 5-86,-2-2 98,-3-3-18,5 4 1,-4-5 26,6 0-14,-1 0-8,1 0 124,-1 0-123,1 0 0,-1 0-12,0 0 21,1-5-7,4 4 1,-3-5-10,2 2 66,3 3-51,-5-4 1,3 5 234,-4 0-223,4 0-4,-3 0 0,3 0 20,-4 0-13,4 0-3,-3 0-169,3 0 81,1 0 1,-3 0 86,5 0-216,-5 0 199,7 0 1,-7 3-10,5 1 43,0 0-45,-1-4 1,4 4 151,-3 0-150,-3-1 0,5-1-33,-6 1 114,5-1-68,-2 8-11,0-9 209,3 9-184,-8-8 1,8 6 19,-2-4 117,-2 5-131,5-3 0,-8 2 16,5 0 107,-5-1-113,7 0 1,-4 3 66,2-3-56,2-1-11,-8 4 1,8-8-109,-2 6 116,3-6-1,1 8-74,0-8 63,0 3 0,-1-5-25,1 0 0,0 1-9,0 3 0,0-3 29,0 3-44,-6-3 31,5-1 1,-4 4-9,5 0-13,-6 5 23,0-3-9,-1 0 0,-3 5 4,2-4 0,-2 3-22,-2 2 0,1-1 24,-1 1 0,2-1-23,2 0 0,-2-3 15,2 0 1,2-2 121,-2 2 0,4 2-120,-4-3 1,5 2 3,-1-1 0,-1 2-85,1-2 0,0-2 91,4 2 1,-5-1-41,-3 5 0,-2-2 29,-2-3 1,1 7 202,-1-2 1,0 2-202,-4-3 1,3 2 83,-2 2 1,2-1-59,1 5 1,1-5 14,-1 1 0,0-2-96,1-2 108,4-4-18,-3 3 26,9-4-117,-10 1 0,10 3 86,-3-3 1,-1 0-25,1 0 0,-2 1 1,2 3 0,-1 1 13,-3-1 0,-2 1-10,2-1 42,-2 0-40,-2 1 0,2-1 136,2 1-125,-2-1-6,4 1 1,-2-2 152,0-3 1,2 2-120,-2-5-2,3 5 77,-1-8 1,4 8-69,-6-5 0,4 1-31,-4-1 0,2-2 66,-2 6-45,-3-6 2,5 9 1,-7-9 24,-2 6 0,2-1-14,-2 5 0,0 0-14,0 4 0,2-4 6,-2 4 1,-2 1-59,2 2 56,-1-2-10,5 4 1,-1-8-160,1 2 163,-1 3-3,0-5-262,1 3 245,-1-4 6,1-6-47,4 4 0,-3-5 26,2 3 0,-2 1-38,-2-5 1,-3 3 13,-1-3-121,1 5 130,4-8-4,-6 4 1,0-1 31,-2 0-31,-3 5 6,9-8 0,-7 8-1,5-5 0,-5 3-46,5-3 40,0 5 1,3-6 99,0 4-94,-4-4 0,3 6-5,-2-6 199,-3 1-187,0 1 3,0-3 1,-4 4 147,3-2-128,-3-3 144,4 9-147,-4-9 1,5 6 145,-6-3-140,0-3 0,0 5 19,0-2 4,0-3 15,0 9 64,0-3 1,1 0-86,3 1 1,-3-4 529,3 3-329,2-4 1,-3 6 12,4-5-126,-4 5-232,7-3 0,-5 1 70,3 1 225,2-5-132,-4 7 0,2-9-35,-1 3 1,-3-2 358,4 2 75,-6-3-47,3 5 0,-3-6-268,1 0 0,-1 1 181,2 3-1218,-3-3 523,-1 4-4079,0-5 4446,0-5 0,5-7 0,1-5 0</inkml:trace>
  <inkml:trace contextRef="#ctx0" brushRef="#br0">12826 9331 8111,'-12'0'399,"1"0"1,-1 0 618,1 0 1,3 5-292,1 3-893,-1-3 192,2 5 1,1-8-389,5 6 350,0-6-33,5 9 1,-1-10-109,7 3 1,-2-3 277,6-1-86,-2 0 62,-2 0 1,4 0 101,1 0 166,4 0-382,-7-5 0,4 2 269,-1-4-145,-4 4-41,10-7 1,-9 7-17,2-4 1,1 3 44,0-4 0,3 6-134,-4-2 0,1 2 195,0-2-346,-4 3 85,10-5 1,-8 3 164,5-1-248,-5 0 87,7-1 0,-3 2 42,5-4 1,-4 3 43,0-4 0,0 5-4,4-5 0,-4 2-8,0-2 232,0-2-215,4 9 0,-4-8 70,0 5 0,0-1 18,4 1 1,0 3-10,-1-3 0,1 1 126,0 0 0,5-3-322,3-1 1,-2-3 76,1 2 1,-1-3 54,2-5 0,2 4-11,-3-3 0,2 2-21,-2 1 0,-2-2 5,-5 3 0,1-3-16,3 6 1,-7 0 3,3 0 124,-8 3-100,2 0 1,-2 2 90,0-4 0,2 3-47,-2-4 1,-1 4 19,5-3 0,-4-1-27,4-3-11,-5-6 0,8 5 1,-6-5 51,3 6-116,3-6 67,-4 5 1,-1-5 19,-1 6-149,1 4 119,-4-3 1,4 5-45,-6-3 0,0 0 39,1 4 0,-1-1-28,1 1 1,-1 1 20,1-4-7,-1 4 6,5-7 0,-3 7-2,2-4 67,3-1-65,-5-3 1,5-1 6,-3 1-14,-2 0 11,8 4 1,-8-5-285,2 4 277,3-5-8,-6 7 0,5-2-22,-6 1 21,1 4-13,-1-7 70,1 9-60,-1-9 1,0 7-1,1-5 0,-1 5 5,1-5 1,0 0 85,4-3-89,-4-1 8,10 1 0,-4-2-47,5-2 46,-1 2-5,1-8 1,0 7-30,0-5 33,0 5-6,-5-3 38,-2 6-34,-5 0 1,1 0-16,-1 4 42,-4-3-35,3 8 20,-9-3-13,4 5 0,-4 0 161,3 0-154,-3 0 16,10-5 248,-10 4-248,9-9 1,-4 7 16,6-4 50,-1-1-59,6-3 1,-3 0 42,5 4-198,-5-3 157,7 3 1,-8-4 26,2 0-197,3 4 162,-5-3 1,7 9-54,-5-3 29,0-2 16,-3 4 1,-1-3-64,1 5 35,-1 0 18,0 0 166,1 0-163,-1 0 0,1 0 2,-1 0 153,1 0-145,4 0 1,-3 0 14,2 0 276,3 0-277,-6 0 0,9 0 178,-6 0-143,0 0-19,2-5 30,-5 4-28,10-4 1,-9 5 46,2 0-157,-2 0 112,3 0 0,-3 0 44,2 0-202,-2 0 145,-2 0 1,1 4 63,-1-1 123,0 1-192,1 1 1,-1-2 202,1 5-10,-6-6-167,4 3 56,2 0-55,0-4 0,5 5 58,-6-6-234,1 5 186,-1-4 1,0 4 66,1-5-234,-1 5 64,1-4 1,-1 4 21,1-5 0,-1 4 47,0 0 1,1 0 48,-1-4 1,1 0-44,-1 0 224,0 0-233,1 5 1,-1-4 34,1 3 0,-3-3 17,2-1 0,-2 0-33,6 0 0,-2 0-16,-2 0 0,4 0 61,1 0-272,-1 0 214,1 0 1,-3 0 12,2 0 1,2 0-16,-2 0 1,4 0-140,-4 0 136,6 0-4,-4 0 1,2 1 9,0 3 0,1-2 36,2 1 0,-3 0 7,0 1 1,0-3-35,4 3 3,0 2-15,5-5 0,-4 8-116,3-5 0,-7 1 80,-1-1 1,0-1-6,4 4 0,-4-1 0,0 2 1,-5 2-9,1-2 1,-1 2 9,1 1 0,-6 1-6,3-1 1,-3 1 30,2-1 0,1 1-20,-1-1 1,-1 0 221,-2 1-215,2-6 15,-4 4 161,6-3-164,-1 4 0,0 0 26,1 1-30,-1-6 16,1 4 0,-5-2-33,1 7 0,0-2-8,3 2 1,0-2-13,1-2 0,-1 5 44,1-1 1,-1 1-109,1-1 101,-1-2-29,0 4-13,1-6 30,-1 0 1,1 1-10,-1-1 1,4-1 3,0-2 1,1 1-1,-5-5-89,6 5 91,-5-8 1,5 5-54,-6-2 0,4-3-7,1 3 0,-1-1 57,-4 1 0,1-3-22,-1 3 1,1 1 153,-1-2 0,0 5-54,1-4 321,-1 5-222,-4-3 0,3 2-20,-3-1 0,4 1-17,0 3 1,-1 1-272,-2-1 232,2 1-28,-4-6 1,4 4-81,-2-2 1,2 2 61,-2 1 1,-2-1-35,2-2 1,-4 2 47,3-2-144,-4-3 106,2 5 0,-1-7 6,-1 4-141,1-4 128,-4 7 0,0-8-116,0 6 117,5-5-6,-3 7 1,3-8 29,-5 6-32,0 0 6,5-2 178,-4 4-178,4-4-2,0 6 111,-4-1-81,10 1-1,-10-1 4,9 0-18,-9-4 20,4 3 14,-5-4-20,5 1-6,-3 3 37,3-9 1,-4 5 251,3-2-269,-3-2 152,4 3 0,-5-5-142,5 0-4,-4 5 151,5-4-17,-1 4-624,1-5 226,0 0 16,-1 0 241,0 0-1761,-3-5 763,3 4-449,-5-4 0,0 0 1391,0-3 0,0-7 0,0-3 0</inkml:trace>
  <inkml:trace contextRef="#ctx0" brushRef="#br0">11935 16617 7972,'-7'-10'0,"-1"1"627,-3 2 0,-1 3 2050,8-4-565,0 6-533,4-8 1,10 5-848,5-3 1,11-2-60,4 2 1,8 2-484,4-2 0,8 1-610,3-5 0,9 5 176,-28 2 0,1 2 1,1 1-1,1 0-38,3-2 1,0 1 0,0 1 0,0 1-629,0-1 0,0 0 0,0 1 0,-1 1 45,-1 0 0,0 0 0,-4 0 0,-1 0-2905,24 0 3770,-10 0 0,-9 0 0,-7 0 0,-4 0 0,-3 0 0</inkml:trace>
  <inkml:trace contextRef="#ctx0" brushRef="#br0">12574 15852 7927,'-29'-18'0,"6"2"4739,8 4-3337,2 6 1,7 2-485,2 8 1,3 2-606,1 6 1,0 4-275,0 3 1,1 8-534,3 4 1,-3 7-908,3 3 0,-3 5 1401,-1 4 0,-5 2 0,-1 5 0</inkml:trace>
  <inkml:trace contextRef="#ctx0" brushRef="#br0">11935 16834 8000,'-9'-11'0,"-3"0"4797,-1-1-3560,1 6 0,2 2 163,2 8 0,2 5-721,2 10 0,3 1-577,-3 10 1,-1 5 15,1 3 1,-1 6-51,1 2 0,2 2-348,-6 9 1,4-2-59,-3 6 0,4-3-232,-1-1 1,-1-4-151,2 1 0,-1-7-294,4-2 1,0-9 135,0-9 1,0-8-940,0-4 1239,0-3 0,1-10-574,3-6 1152,-3-15 0,9-5 0,-3-10 0</inkml:trace>
  <inkml:trace contextRef="#ctx0" brushRef="#br0">11798 17154 8000,'-5'-29'1220,"-2"2"-538,-4 8 1,5 3 417,2 4 0,4 0-332,4-4 1,2 4 215,5-3 1,6 2-253,2 1 0,2-3 236,2 0 0,4 4-723,0 3 0,-1 5-4,-3 0 0,0 1-760,0 2 0,-7 5 47,-4 3 0,-2 7-177,-6 4 0,-2 9 42,-6 6 1,-7 2-547,-8 6 0,-6-4 302,-2 4 1,-1-5 356,1 1 1,3-4-609,-2-4 1,1-2 1101,3-5 0,-1-10 0,0-3 0</inkml:trace>
  <inkml:trace contextRef="#ctx0" brushRef="#br0">12346 17017 7882,'0'-16'0,"-5"3"0,-5-2 0,-6 7 0,1 3 0,4 5 0,-2 0 2074,-2 0 0,-2 5-210,-2 3 1,2 7-1108,1 4 1,4 4-337,-4 3 0,5 5-342,3 7 1,0-1 7,4 5 1,0-4-21,4 4 0,1-2-312,3 2 0,2-3-580,6-4 0,0-7-889,4-6 1,0-1 720,3-10 0,3-2-171,-3-9 1,2-3 539,2-4 0,0-6-441,0-10 1065,0-5 0,0-6 0,-1-6 0</inkml:trace>
  <inkml:trace contextRef="#ctx0" brushRef="#br0">12460 16994 7882,'-11'-4'397,"-1"1"0,1-5 247,-1 4 1,1-3 1694,0 3-927,4 0 314,2 4-1231,20 0 0,-1-4-163,13 0 1,1-1-517,-1 1 0,4 3 206,0-3 0,1-1-886,-2 2 1,2-1-14,-6 4 0,2 0-633,-1 0 1,-8 0 661,0 0 1,-5 0 76,-3 0 1,-3 4 358,0-1 1,-6 6 208,2-1 1,-9-2 202,-7 2 0,1-1 0,-5 5 0</inkml:trace>
  <inkml:trace contextRef="#ctx0" brushRef="#br0">12563 16914 7882,'-18'-6'445,"3"2"0,2-1 181,2 1 1,-1 0 1274,1 4-468,0 0 0,-1 9-662,1 3 1,3 8 69,1 3 1,4 1-633,-1 6 0,3 6-302,1 6 1,0 2-170,0 2 0,0 0-385,0-1 0,0 0-835,0-3 0,5-3 434,3-5 0,-2-5-46,2-2 0,-2-8 320,2-4 774,2-7 0,-4 2 0,5-4 0</inkml:trace>
  <inkml:trace contextRef="#ctx0" brushRef="#br0">12449 17291 7882,'-23'-11'1260,"5"1"-150,3 2 441,-3-2 427,11 9-416,-4-4 1,14 5-1353,5 0 0,4 0-46,11 0 1,5 0-1091,2 0 0,7-6-121,1-1 1,4 0-628,-4 0 1,4 3 910,-4-4 581,5 6 0,-7-8 0,3 3 1</inkml:trace>
  <inkml:trace contextRef="#ctx0" brushRef="#br0">12335 17634 7882,'-22'10'3176,"3"-2"-2319,2 2 0,12-9-250,5 3 1,8-3-216,11-1 0,5-5-479,10-3 0,7-7-401,5-4 0,3-2-809,4-2 1,-1 0 1296,-2 0 0,2 0 0,5 0 0</inkml:trace>
  <inkml:trace contextRef="#ctx0" brushRef="#br0">12906 16834 7986,'-12'-5'7233,"1"4"-3713,4-4 0,4 6-1679,6 3 0,4 7-776,4 8 0,6 3-765,2 1 0,2 5-300,2 2 0,0 5 0,0 3 0,0 3-189,-1 9 1,-5 6-1380,-6 5 0,-4 1 1190,-7-1 0,-7-2-974,3-26 0,-3-1 0,-15 27-446,-8-2 0,-4-5-201,-4-7 1,-8-3 1424,20-20 0,-1-2 574,-3-4 0,-1 0 0,1 3 0,0-1 0,-2-5 0,-1-2 0,1-2 0,-2-1 0,1-2 0,-1 0 0</inkml:trace>
  <inkml:trace contextRef="#ctx0" brushRef="#br0">12974 16549 7835,'-11'-5'162,"-1"3"40,1-1 1,3-2 757,1 1 122,4-5 0,-2 6 242,5-4 1,1 4-637,3-1 0,2-1-244,6 2 0,4-3-257,3 3 1,3 1-291,1-1 0,3-2 27,1 1 1,5 0-101,-2 4 1,5-4 175,3 0 0,-3 0 0,4 4 0</inkml:trace>
  <inkml:trace contextRef="#ctx0" brushRef="#br0">13716 16629 7859,'-11'-7'1070,"3"-1"1523,1 4-1497,4 0-141,-2 4-1113,5-5 158,0 4 0,5-10 0,2 5 0</inkml:trace>
  <inkml:trace contextRef="#ctx0" brushRef="#br0">14710 15909 7896,'-11'-11'0,"-5"4"421,1 4 1,4 1 602,3 2 0,2 5 200,-2 3 1,-1 9-581,6 5 1,-6 8 282,1 8 1,-1 7-315,2 9 0,-4 8-566,7-28 0,1 0 0,-2 4 0,0 1 80,-1 4 1,0 1 0,0-3 0,1 1-116,-1 1 1,0 1 0,1-2 0,-1-1-106,0-1 1,0 0 0,1-2-1,-1 0 113,0 0 1,1 0 0,-1-3 0,2 0-135,0-1 1,0 0 0,-8 30-93,1-7 0,-2-1-783,-6-3 0,0-4 147,-4-7 0,-1-2-134,-2-6 1,-2-2 311,-3-6 1,5-4-171,7-11 0,-2-1-616,6-2 0,-3-6 1450,7-9 0,-8-1 0,6-8 0</inkml:trace>
  <inkml:trace contextRef="#ctx0" brushRef="#br0">17771 16343 7938,'-5'-11'0,"-3"-1"0,2 1 0,-2 0 0,4 3 2441,-3 0-235,-1 1-1247,-3-5-411,-1 6 0,1 2 268,-1 8 1,5 7-380,-1 8 0,1 9-199,-5 7 0,1 4-109,-1 7 0,1 1-307,0 2 1,-1 4 220,1 8 1,-1 3-186,7-30 0,-1 0 1,-1-1-1,0-1-112,1 0 1,0 1 0,-7 28 145,8-29 0,2 0 1,-2 23-859,1-2 0,3-10 155,1-5 0,0-3-221,0-5 0,0-7 301,0-8 0,0-2-837,0-2 358,0-4 1407,-5-2 1,-2-10 0,-4-2 0</inkml:trace>
  <inkml:trace contextRef="#ctx0" brushRef="#br0">17268 16926 7938,'0'-28'0,"2"4"906,1-3 1,4 3-345,4 1 0,2 2 309,2 1 1,3 4-141,5 5 0,5-1 67,2 1 1,-1 4-470,2 4 1,-1 1-293,4 2 0,6 0-516,2 0 1,-2 0-1883,2 0 2131,0 5 1,4 2 0,-1 4 0</inkml:trace>
  <inkml:trace contextRef="#ctx0" brushRef="#br0">17748 17154 7847,'0'-11'0,"0"-1"1729,0 1 1,0 3 107,0 1 2569,0 4-3309,5-2 0,1 5-544,6 0 1,-1 1-405,1 3 1,-1 2-256,1 6 1,0 3-308,3 0 0,-2 6-559,2-2 0,-2 1-760,-2-1 1,1 3 743,-1-3 1,1 2-613,-1 2 1,1-1 834,-1-3 1,-3 1 764,-1-5 0,1 0 0,3-3 0</inkml:trace>
  <inkml:trace contextRef="#ctx0" brushRef="#br0">18045 17166 7847,'0'-18'0,"0"0"0,0 3 0,0 2 282,0-2 35,-5 2 1,2 7 1962,-4 2 1,-2 3-1131,-6 1 1,1 6-685,-5 6 0,0 9-731,-4 10 0,0-1-729,0 4 1,0-2 774,0 6 77,6-2 1,-10 3 0,3 2 0</inkml:trace>
  <inkml:trace contextRef="#ctx0" brushRef="#br0">18502 16777 7809,'0'-16'613,"0"3"-418,0-2 1,0 2-178,0 2 1,0-1 498,0 1 0,0 3 706,0 1 1,-1 4 27,-3-1-592,2 3 1,-8 7-445,3 6 0,-5 4 3,-3 7 1,1 5-435,-5 3 1,0 7 8,-4 3 0,0 0-322,0 1 0,4 0 275,0 4 1,9-5-302,-1 1 0,7-9-118,0 2 1,6-13-302,5 1 1,2-11 203,10-1 1,4-8 329,4-3 0,0-7 440,0-8 0,2-3 0,6-5 0</inkml:trace>
  <inkml:trace contextRef="#ctx0" brushRef="#br0">18936 16572 7830,'-8'-8'635,"1"0"792,4 6-112,-7-8 1,4 11-621,-6 3 0,-1 5 520,-2 14 0,1-1-393,-5 13 0,4-2-60,-4 9 1,4-1-389,-4 5 1,5 4 2,-2-1 1,9 1-301,3-5 0,3-5-141,1-6 0,1-2-199,3-10 0,2-1 253,6-10 1,0-5-1089,4-2 1,-2-2 104,5-2 1,-2-2-187,2-2 0,2-6 665,-6-5 0,4-4 354,-4 4 0,0-4-829,-3 4 1,-2-4-3,-2 3 991,2-4 0,-9 2 0,4-5 0</inkml:trace>
  <inkml:trace contextRef="#ctx0" brushRef="#br0">18673 16857 7838,'-6'-7'2701,"2"-1"-1310,3 5 0,1-3 158,0 2-719,0 3 0,5-4-733,2 5 0,4 0-425,0 0 0,2 0-1378,2 0 0,1 4 1706,3 0 0,8 4 0,-3-1 0</inkml:trace>
  <inkml:trace contextRef="#ctx0" brushRef="#br0">19119 16617 7840,'0'-17'1655,"0"-4"206,0 6 0,5 5-587,2 6 0,5 3-641,3 1 1,3 0 768,4 0 0,-2 6-614,-1 6 0,-2 2-254,2 8 0,2 0-338,-6 8 0,-5 5-210,-6 3 0,-3 1 80,-1-1 1,0 0-124,0 8 1,-6-7-1345,-6 7 1,0-7-759,-7 3 2159,0-5 0,-9 7 0,-2-3 0</inkml:trace>
  <inkml:trace contextRef="#ctx0" brushRef="#br0">19941 17029 7864,'-12'-18'188,"1"1"1,3 6 115,1-1 0,-1 5 298,-3-1 0,-2 6 798,-2-2 0,1 4-640,-5 4 0,-4 3-353,-4 8 1,1 3 135,3 5 1,1 1-130,3 3 1,-5 2 74,5 5 1,0-3-160,8-1 1,0-4-237,4 0 1,2-3 34,5-4 1,5-2-126,2-6 0,5-5-385,3-2 0,7-4 263,4-4 1,6-3-936,-1-8 0,2-8 451,1-8 1,3-3-868,-3-4 1,3-4-71,-7-7 0,4-6 938,-15 23 0,0-1 1,1-1-1,0 0 350,1-4 0,0 0 1,-3 1-1,-1 0 251,-1 2 0,-1 1 0,-3 3 0,0 0 0,11-26 0,-7 11 0,-8 12 814,-3 10-630,-5 8 1683,-5 9 0,-2 9-143,-4 9 0,0 7 139,-1 8 1,-3 5-1232,0 7 1,-4 4-259,3 7 1,-3 3 292,4 5 1,-4-1 231,4-2 1,3 0-1113,5-4 0,4 4 46,-1-1 0,4-7-1362,4-4 0,4-8 110,7-7 1,2-2-688,2-9 0,2-6 964,-2-7 1,-2-1 1141,-2-2 0,-2-5 0,-2-2 0</inkml:trace>
  <inkml:trace contextRef="#ctx0" brushRef="#br0">20489 16914 7813,'-5'-11'1967,"4"-1"-154,-9 6-584,8-4 0,-4 11-459,2 3 0,3 4 222,-3 11 1,-1 5-325,1 6 1,-5 5-123,2 3 0,-2 2 30,1 6 0,-2 1-166,2 2 1,3-2-304,2 3 1,-3-8-131,3-4 1,0-4-230,7-4 0,0-7-158,7-8 1,-1-7-498,9-4 1,-3-3-25,3-1 1,0-9-478,3-2 1,1-8-126,0 0 1,0-7 1532,0 0 0,-5-11 0,-2 1 0</inkml:trace>
  <inkml:trace contextRef="#ctx0" brushRef="#br0">20352 17131 7808,'-5'-6'2712,"4"1"455,-4 0 1,6 4-1284,3-3 0,3 6-1069,8 2 0,-1 5-1237,5-1 0,1-2 304,2 2 0,1-1 118,0 5 0,5-1 0,1 0 0</inkml:trace>
  <inkml:trace contextRef="#ctx0" brushRef="#br0">20363 17166 7832,'-14'-7'1916,"3"3"1,7 2 85,0-2 2812,3 3-3517,1-4 1,5 5-556,3 0 1,2 4-343,1-1 0,6 2-177,2-1 0,3-3-1242,0 3 0,2 1-911,3-1 1930,-3 0 0,14 1 0,-2 1 0</inkml:trace>
  <inkml:trace contextRef="#ctx0" brushRef="#br0">20889 17657 7833,'-18'-12'3233,"3"1"404,7-1 0,4 5-3671,8-1 1,2-2 33,6-1 0,4-8 0,2 6 0</inkml:trace>
  <inkml:trace contextRef="#ctx0" brushRef="#br0">14699 17325 7941,'0'-19'962,"0"0"1,0 5-356,0-1 0,0 3 583,0 0-319,0 1 579,0 4-456,0 2-561,0 5 1,-4 5-95,0 3 0,-6 7 75,-2 4 1,0 8-44,-7 3 1,0 5-92,-4 3 0,0 1 86,0 3 0,2 1-83,2-5 0,-2 5-171,6-1 1,5-6-2,6-2 1,3-7-152,1-1 1,5-7-116,3-4 1,5-3-443,3-5 0,4-1-41,-1-6 1,3-2 278,0-2 0,-3-2-943,1-5 0,-7-1 240,3 1 0,-4-4-40,0-1 0,-6 1 362,-2 4 0,-3-4-897,-1-1 1637,0 1 0,-5-1 0,-1-2 0</inkml:trace>
  <inkml:trace contextRef="#ctx0" brushRef="#br0">14459 17520 7941,'-12'-12'4115,"1"1"-2185,5 4-1489,1 2 0,10 5-165,2 0 0,7 0-62,1 0 1,6 0 19,-2 0 1,6 4-652,2 0 1,1 0-617,-2-4 1,0 4-2770,4-1 3802,-4 1 0,7 1 0,-4 2 0</inkml:trace>
  <inkml:trace contextRef="#ctx0" brushRef="#br0">15098 17394 7909,'0'-11'-1053,"0"-1"2132,0 1 0,0 3-516,0 0 1,0 5 16,0-5 0,-1 4 656,-3-3-402,3-1-165,-4 2-248,5-4-359,-5 8 46,4-3-147,-10 5 1,6 1 47,-2 3 0,-3-1-201,2 4 0,-2-3 92,-2 4 0,1-1 5,0 5 1,-1-5 15,1 1 0,-1-2-2,1 2 0,1 2-98,2-2 0,-2-2 18,2 2 0,2-4-578,-2 3-18,6-4 187,-3 7 1,5-8 160,0 6 1,1-4 135,3 3 0,2-4 11,6 1 1,-1 1-14,0-1 0,2 3 13,2-3 1,-1 1-69,5-1 1,-3-1 329,3 4 0,-5-4 0,7 7 0,-3-4 0</inkml:trace>
  <inkml:trace contextRef="#ctx0" brushRef="#br0">14881 17645 7909,'-11'-11'3853,"1"3"-942,2 1-1245,3 4-1157,10-2 1,3 5-516,7 0 1,-1-4-428,5 0 1,0 1 463,4 3-31,5 0 0,-4 5 0,4 1 0</inkml:trace>
  <inkml:trace contextRef="#ctx0" brushRef="#br0">15338 17474 7971,'0'-11'1069,"-5"-1"1,0 4-107,-3 1 1318,3 4-1394,5-2 1,0 7-17,0 1 0,4 4-540,0 4 1,5 4-245,-2 1 1,4 0-35,0-1 1,0 2 127,1 2 0,-1 2 56,1-2 1,-1 2-246,1-2 0,-1 2-1203,0-2 1,-3 3 327,0 1 0,-1-4-106,5 0 1,-5-4 320,1 4 0,-6-5-69,2 1 1,-1-3-712,1-5 988,-3-2 0,4-10 460,-5-2 0,0-9 0,0-1 0</inkml:trace>
  <inkml:trace contextRef="#ctx0" brushRef="#br0">15464 17600 7971,'0'-22'0,"0"3"0,0 2 179,0 6 1,4 0 633,-1-1 1,6 1-100,-1-1 1,-2 1 219,2 0 0,-4 0-397,3 4 0,-4 0 548,1 4-1118,-3 1 102,-6 7 0,-1 7-665,-6 7 1,-3 2 450,0-2 1,-7 8-452,-1 4 0,0-2-220,-3 1 1,2-1 815,1 2 0,-5 2 0,-1-4 0</inkml:trace>
  <inkml:trace contextRef="#ctx0" brushRef="#br0">15738 17771 7913,'0'-6'2555,"0"0"0,-1 6-1851,-3 0 1,1 0-130,-4 0 1,-1 9-277,-3 3 0,-6 7-1086,-2 0 0,1 7 787,-1 5 0,0 2 0,-4 1 0</inkml:trace>
  <inkml:trace contextRef="#ctx0" brushRef="#br0">16172 17440 7929,'4'-12'288,"0"1"1,-1 3 1255,-3 1-271,0 4-510,-5-2 1,-1 8-101,-5 4 1,-5 2 84,1 10 1,0 0 44,3 4 1,1 4-290,0-1 1,-1 5-34,1-5 0,1 5-195,2-5 1,3 5-40,5-4 1,0 3-129,0-3 1,1-1-166,3-3 0,6-4-48,5 0 1,4-6-447,-3-2 0,4-1-734,-1-6 0,3 0 563,0-4 0,0-5-553,-3-3 0,1-6 176,-4-1 0,3-5-1188,-4 1 2286,0-3 0,-4-1 0,1 1 0</inkml:trace>
  <inkml:trace contextRef="#ctx0" brushRef="#br0">15966 17588 7896,'-17'-10'1190,"1"2"1,5 2 908,3 2 636,-2 3-1486,9-4-669,-4 5 0,6 0-423,3 0 0,4 1-368,7 3 1,3-2-324,4 6 1,2-4 440,3 4 1,2-5 92,6 5 0,4 0 0,2 3 0</inkml:trace>
  <inkml:trace contextRef="#ctx0" brushRef="#br0">16595 17542 7798,'-4'-11'69,"0"0"1,-4-1 270,4 1 1,-4 3 563,0 1 0,-2 3-340,-2-4 1,1 6 136,0-2 1,-5 3-283,1 1 0,-5 1 273,1 3 1,1-1-17,-1 9 0,1-2 164,-1 9 0,-1-3-322,5 7 0,-1-2 47,5 5 0,1 2-58,2-1 0,3-1 126,5-3 0,0 1-592,0 3 1,6-7 35,6 3 0,1-8-892,6 1 1,0-5-90,4-3 1,-1 1-691,1-6 0,-4 1 362,0-4 1,0 0-375,4 0 1,-5-4 555,-3 1 0,2-6 1050,-2 1 0,0-7 0,-3-3 0</inkml:trace>
  <inkml:trace contextRef="#ctx0" brushRef="#br0">16423 17691 7902,'-18'-6'851,"3"2"1,3-1-395,0 1 0,1-4 1950,-1 4-1092,6 1-925,1-2 1,6 3-174,3-1 0,2 1-1,6 2 1,4 0 320,3 0 0,4 0 339,4 0 1,-2 0-877,6 0 0,-1 5 0,4 2 0</inkml:trace>
  <inkml:trace contextRef="#ctx0" brushRef="#br0">16686 17565 8000,'-5'-17'1500,"-2"0"186,-4 6 1,5-1-825,2 1 1,3-1 333,1 1 1,2 3-673,6 1 0,1 0-206,10 0 0,0-2-821,4 5 0,-1-4 401,1 5 1,4-1-1347,0 4 0,-1 0 481,-3 0 1,-1 1 77,-3 3 0,1 2 32,-5 6 0,-1-1-142,-6 1 1,-3-1 998,-5 0 0,0 6 0,0 1 0</inkml:trace>
  <inkml:trace contextRef="#ctx0" brushRef="#br0">16732 17451 8000,'-12'0'1922,"2"-1"-1057,2-3 2321,-2 3-1870,4-4 1,-2 11 164,1 5 0,3 2-883,-4 6 0,6 5-168,-2 7 1,-1 2-210,1 1 1,-4 5-161,5 3 0,-1 3-849,4 0 1,0-4 571,0-3 1,0-3-1398,0 0 1,0-11-77,0-5 1,4-5-2204,-1-3 3892,6-4 0,-2-7 0,4-7 0</inkml:trace>
  <inkml:trace contextRef="#ctx0" brushRef="#br0">16640 17725 8000,'-11'-5'2007,"-1"-1"2708,1-6-869,5 6-2955,6 1 1,10 5-417,5 0 1,5 0-177,-1 0 1,3 1-1006,1 3 1,3-3-308,1 3 0,3 1-716,-3-1 1,0 5 498,-4-2 0,-2 0 1230,-2 0 0,-2 6 0,-6 5 0</inkml:trace>
  <inkml:trace contextRef="#ctx0" brushRef="#br0">16674 17919 8000,'-17'0'4737,"1"0"1658,9 0-3370,2 0-2410,15 0 0,-1 0-633,10 0 1,0 0-606,4 0 1,5 0-423,2 0 0,-1 2 1045,2 1 0,-1-1 0,4 3 0</inkml:trace>
  <inkml:trace contextRef="#ctx0" brushRef="#br0">17131 18136 7894,'-17'0'3942,"0"0"1,9 0 247,1 0-2230,4-5-1296,-2 4-664,10-4 0,2 0 0,4-2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9502 7458 7894,'-16'-12'634,"2"6"0,-4 2 759,1 3-1203,2 1 2090,4 5-1490,-1 1 1,1 11 35,0 2 1547,-1 3-1523,-4 5 0,5 8 1315,-4 7-1520,10 2 0,-9 8-826,10 5 1,-1 7 301,3-29 1,1 2-1,0 1 1,0 1-316,-1 1 1,0 0-1,1 2 1,0-1 150,-1-3 0,0 0 0,1 1 1,1 1-125,-2 0 1,0-1 0,-1 1-1,1-1 145,0 0 0,0-2 0,0-2 1,-1-1-1414,-1 27 0,3-9 177,-3-7 1,3-1 54,1-10 0,-4-7 14,0-12 1,-3-3 576,3 0 1,-5-6-756,1-2 1,-2-10 156,-1-10 1210,-6-1 0,-6-26 0,-6 1 0</inkml:trace>
  <inkml:trace contextRef="#ctx0" brushRef="#br0">8885 8246 7894,'0'-18'2762,"0"3"0,0 2-1363,0 2 1,11-1 62,4 1 0,10-1-750,6 1 0,7 1-331,4 2 0,7-2-608,4 3 1,3-2-880,1 1 0,-5-1-5480,-2 5 6463,-3-5 1,-2 3 0,1-5-1</inkml:trace>
  <inkml:trace contextRef="#ctx0" brushRef="#br0">9776 8451 7894,'-25'-6'1026,"2"2"1,3 3 3781,8 1-2746,6 0 0,6 0-1137,8 0 1,7-4-227,4 0 1,6-1-255,2 2 0,8 1-559,0-2 0,7-1 144,-1 2 1,0-5-1639,1 4 0,2-1 14,2 1 0,1 3-847,-9-3 1,-1 3 408,-7 1 1,-3 5 2031,-8 3 0,-8 7 0,-6 3 0</inkml:trace>
  <inkml:trace contextRef="#ctx0" brushRef="#br0">9948 8509 7894,'0'-12'0,"-2"1"1157,-2-1 1635,3 1-1943,-4 5 1490,5-5-1530,0 10 0,0-3 446,0 8-869,0 8 0,0 3-678,0 8 0,0-1 226,0 13 1,0-2-900,0 9 1,0 1 681,0 6 1,0-1-1653,0 6 1,0-6 892,0 1 0,0-3 1042,0-4 0,0-3 0,0-4 0</inkml:trace>
  <inkml:trace contextRef="#ctx0" brushRef="#br0">10416 8349 7894,'-1'-7'2004,"-3"4"357,-3 1 1,-4 3 222,0 3 1,3 4-1416,0 7 0,1 8-273,-5 7 1,5 6-387,-1 6 0,4 1-850,-3 10 0,4 4 21,-1 4 1,3 1-1353,1-1 0,1-7-307,3-1 1,-1-11-3717,4-8 5694,1-5 0,-2-1 0,-1 1 0</inkml:trace>
  <inkml:trace contextRef="#ctx0" brushRef="#br0">10964 8371 7894,'0'-11'1322,"0"0"1,-5 4-916,-3 4 1420,-2-4-1148,-1 6 0,-1-3 75,1 8 1305,0 2-1232,-1 6 0,-1 0 312,-2 4-798,2 1 1,-7 6-246,5 0 1,-2 4 62,2-1 0,1 6-585,-5-2 1,1 9 306,-1 2 1,-2 0-710,2 1 1,1-5-259,-1 1 0,5-3-689,-1 0 0,6-10-271,1-2 809,6-8 1,-2-4-143,8-7 1379,2-8 0,11-7 0,0-7 0</inkml:trace>
  <inkml:trace contextRef="#ctx0" brushRef="#br0">10907 8417 9123,'0'-18'1612,"-5"2"1,4 4 161,-3 1-694,3 5 3352,1 1-3338,0 20 1,1 0 174,3 16 0,-3-1-1015,3 4 1,1 7-830,-1 5 0,3-1-1162,-3 5 0,1 1 979,-1-2 1,1 6-1722,3-2 0,2-6 1129,-3-2 0,3-10 7,2-1 1,-2-12 213,-2-3 1129,-3-10 0,-5 1 0,0-4 0</inkml:trace>
  <inkml:trace contextRef="#ctx0" brushRef="#br0">10747 8703 7894,'-23'0'2291,"0"0"0,6 0 1413,1 0-1522,9 0 0,3 4-1382,8-1 0,7 6-387,8-1 1,9-2-2206,6 2 1,6-6 1062,5 2 1,1-3 453,0-1 1,5-5-1,1-1 1</inkml:trace>
  <inkml:trace contextRef="#ctx0" brushRef="#br0">11615 8097 7894,'-23'-11'1453,"0"5"0,6-3-1006,1 5 2029,9-5-739,2 8-1113,5-4 1,6 1-68,5 0 1,6-4-706,6 5 123,5-1 0,1 4-1646,5 0 1,2 0 964,2 0 1,-7 0-1593,4 0 0,-5 1 2298,1 3 0,-3 2 0,-6 6 0</inkml:trace>
  <inkml:trace contextRef="#ctx0" brushRef="#br0">11684 8269 7894,'-23'0'4917,"0"0"-2002,5 0-1958,7 0 0,11 4-596,7-1 1,9 1-176,3-4 1,3 0-1137,5 0 1,7-1 648,8-3 0,3 2 301,0-6 0,1 0 0,0-3 0</inkml:trace>
  <inkml:trace contextRef="#ctx0" brushRef="#br0">11935 7835 7894,'0'-18'0,"0"1"1293,0 1-768,-5 8 0,-2-6-107,-4 11 0,-2 0-94,-2 7 2315,-8 2-1693,-6 16 0,-7 2-16,-2 10 1046,3 11-1747,-4-4 1,21-13 0,1 2 179,0-2 0,0 1-741,2 1 1,1 2 562,2-1 0,1 1 0,-4 29 215,7-8-2123,8-2 1524,12-10 0,10-3-2905,9-8 2377,2-7 0,7-8-421,6-7 0,1-3 287,6-5 1,-4-6-2708,0-6 3522,-2-4 0,-1-3 0,-1 0 0,1-2 0,0 0 0</inkml:trace>
  <inkml:trace contextRef="#ctx0" brushRef="#br0">12437 7755 7894,'-5'-7'0,"-6"-3"0,-2 5 3701,-2-2-2451,2 2 1,6 11 631,-1 5 0,-2 6-1027,-2 6 1,-2 5 224,7 2 1,-2 7-481,1 1 0,-1 9-473,6-2 1,-1 0 88,4-3 1,4-2-261,-1 2 1,6 0 1,-1-8 1,1 2 42,-2-9 0,4-6-658,-4-6 1,3 1 341,2-5 1,-1-2-1459,1-9 1,4 0 785,3 0 1,-1-5-775,1-3 1,-1-6 893,1-1 0,-3-5-192,-4 1 0,-2-3 327,-3-1 0,-1 4 732,-6 0 0,-11 0 0,-1-4 0</inkml:trace>
  <inkml:trace contextRef="#ctx0" brushRef="#br0">12095 8109 7894,'-23'0'0,"1"-4"0,3 0 0,8 0 0,7 4 0,8 0 0,5 2 0,10 1 5300,0-1-3536,14 3 0,1-5-142,8 0-3484,-3 0 1351,6 0 0,-5 0-477,6 0 1,0 0-1065,-1 0 1,0-1-135,-3-3 2052,-8 2 1,-1-8 0,-4 4 0</inkml:trace>
  <inkml:trace contextRef="#ctx0" brushRef="#br0">12746 7789 7894,'6'0'3837,"-1"-5"-2517,-5 4 1,1-6-92,3 4 1946,3 1-2089,4-3 1,2 10 31,2 3 1607,3 7-1779,-1 3 0,4 10-530,-6 2-241,5 3 1,-8 10-743,-1 3 0,-5 7 124,-6 1 0,-6 5 31,-5 2 0,3-28 0,-2 0 344,-2 0 1,-3-1 0,-1-1 0,-1-1-2031,-1-1 1,-2-1 0,-18 23 2097,4-9 0,1-4 0,0-8 0,-1-3 0,-3-3 0</inkml:trace>
  <inkml:trace contextRef="#ctx0" brushRef="#br0">13340 7972 7894,'-11'-7'4407,"4"-1"-2313,-8 4-1018,2 0-416,7 4 1,2 1-255,8 3 1,2 1-348,5 3 0,6 1 45,2-6 0,6 5-1548,2-4 1,3 3-70,-3-3 0,5 4-2340,-2-4 3853,-2 5 0,5-3 0,-4 5 0</inkml:trace>
  <inkml:trace contextRef="#ctx0" brushRef="#br0">13420 8166 7894,'-23'6'3129,"0"-1"-1363,5-5-1308,2 0 1279,9 0-491,2 0-967,15 5 1,3-3-343,10 1 0,5-1-2444,2-2 1662,8 0 0,-1 0 31,5 0 679,0 0 1,4-5-1,-1-2 1</inkml:trace>
  <inkml:trace contextRef="#ctx0" brushRef="#br0">14025 8143 7894,'-12'0'1368,"6"0"-872,1 0 431,5 0-684,0-5 0,5 4 88,3-3-169,-3 3 0,5 1 125,-2 0 0,2-4-58,1 0 1,1 0-209,-1 4 1,4 0 140,0 0 1,6 0-253,-2 0 0,2 0 28,2 0 1,0 0-48,0 0 1,5 0 6,2 0 0,4 4-57,5 0 75,-4 0-636,4 1 723,1-4 1,0 8-21,6-5 1,5-1 13,2-3 0,9 0 16,-28 0 0,1 0 0,3 0 1,1 0 4,3 1 1,0-2 0,2-1 0,1-1-333,-1 0 0,-1-1 0,2 1 0,0-1 195,1 1 0,0-1 1,1 0-1,0 0 45,-2-1 1,1-1-1,1 1 1,-1 0 5,-4 1 1,-1 0-1,2-1 1,-1 1-275,1 2 1,-2 0 0,-2-1-1,-2-1 244,2 2 0,-1 0 0,-3 0 1,-1 0-190,31 2 0,-7 0-55,-4 0 1,-12 1-178,-4 3 1,-9 3 518,-10 4 0,0-1 0,-8-2 0,-2-3 0</inkml:trace>
  <inkml:trace contextRef="#ctx0" brushRef="#br0">14664 8429 7894,'-6'-12'0,"-8"1"0,3-1 3108,-3 6-2015,2 1 0,5 5-46,-1 0 595,0 0 0,-2 10-135,3 5-84,-3 11-578,-2 3 0,-1 6-322,-2 3 1,2 8-192,2 7 0,0 10-377,5-29 1,0 0-1,2 0 1,1 1 171,-2 1 1,2 0 0,2-1 0,-1 0 25,0-1 0,1 0 0,-1 31-125,2 0 0,0-16 188,0-3 0,5-13 13,3-6 1,4-8-1,3-4 1,-3-8-3328,4-3 0,-2-4 1401,1-4 1,-6-7-272,2-8 1,-3-3 854,-1 0 1,-2-8 1112,-5-4 0,6 0 0,0-5 0</inkml:trace>
  <inkml:trace contextRef="#ctx0" brushRef="#br0">14482 8851 7894,'-5'-34'-360,"-2"5"360,1-4 3070,1 9-2017,5-4 1,2 5-16,6 0 1579,0 0-1678,13 0 1,-7 2-161,5 2 0,-5 3 27,1 9 1,3-2 113,1 5-604,3 0 1,-3 4-860,0 0 1,-4 5 407,4 3 0,-5 3-764,1 5 0,-7-1 625,-4 8 1,-4 2-1432,-4 9 0,-8 2 687,-7 2 1,-6-2-91,-2 2 1,1-7 81,3 0 1,4-6-1295,0 2 2320,5-3 0,-8-6 0,4-2 0</inkml:trace>
  <inkml:trace contextRef="#ctx0" brushRef="#br0">15121 8554 7894,'0'-11'2101,"-5"-1"-1337,-1 1 1,-2 3 1324,1 1-1458,-1 4 1,-3-2 254,-1 5 0,-3 5-355,0 3 1,-6 7 481,2 4 1,-1 8-465,1 3 0,-3 8 60,3 4 1,3 3-196,1 0 0,3 5-587,5-1 1,2-1-339,5-6 1,6-4-622,5-7 1,6-5-1102,6-6 1,5-5 1049,2-8 0,3-2-73,1-5 0,4-6 187,0-5 1069,-5-6 0,2-6 0,-4 0 0,2-2 0,-3-5 0,-5-6 0</inkml:trace>
  <inkml:trace contextRef="#ctx0" brushRef="#br0">15669 8509 7894,'-11'-12'0,"-4"5"3047,0-1-2000,-1 5 0,5-3 781,-1 2 0,1 3-939,0-3 0,-5 5-2,1 7 1,-4 1-372,4 10 0,-4 1-189,4 7 0,-6 2-111,2 5 0,-2 4-808,-2 0 1,0 9-53,0-1 1,-3 7 13,-1 1 1,0-4-979,4 0 0,4-7 679,0-1 1,10-12-890,2-3 0,6-13 922,4-10 1,8-5-748,4-7 1643,0-5 0,2-4 0,0 0 0</inkml:trace>
  <inkml:trace contextRef="#ctx0" brushRef="#br0">15578 8497 7894,'0'-18'5222,"0"2"-3615,0 4 1786,0 1-2311,0 5 1,1 2 384,3 8 1,-3 7-764,3 8 0,-3 9-1200,-1 6 1,0 6 380,0 5 1,0 2-955,0 3 0,0 1 511,0 2 0,0 1-1031,0-4 1,-1-4 238,-3-5 0,3-5 440,-3-2 1,-1-10-273,1-8 0,1-8 558,3 0 1,0-7-1344,0-1 1967,0-10 0,-5-8 0,-2-4 0</inkml:trace>
  <inkml:trace contextRef="#ctx0" brushRef="#br0">15293 8897 7894,'-12'-5'0,"-2"2"0,3-4 0,-3 4 4538,13-2-3026,1 5 1,7 0-512,8 0 1,4 0 357,8 0-898,2 0-3042,11 0 1869,-5 0 0,10-4-613,-4 0 1,4-1 871,0 2 1,-4-3 452,-3-1 0,-2-8 0,-2 2 0</inkml:trace>
  <inkml:trace contextRef="#ctx0" brushRef="#br0">15829 8463 7894,'0'-6'6883,"0"0"-1810,0 6-3559,5 0 1,2 2 1142,4 2 0,4 7-2418,1 8 0,4 3-239,-1 0 0,-1 4 0,1 4 0,-5 2 0,1 10 0,-6 4 0,-2 3 0,-5 4-201,-2-3 1,-7 3-2989,-8-3 0,-4-1 1603,-8-3 1,-3-6-5366,-8-2 6613,-3-2 0,-9-7 1,-2-1-1</inkml:trace>
  <inkml:trace contextRef="#ctx0" brushRef="#br0">14721 6910 7894,'7'-35'387,"-2"6"300,-5 3-580,-5 1 809,4 13-580,-10 2 0,9 6 135,-6 0 1719,1 0-1428,0 9 1,-3 2 41,3 4 500,-9 11-789,4-3 1,-6 19 108,3 0-25,2 5-551,-4 8 1,10 2-2025,-1 8 1602,6 2 1,-1-29 0,1 1 598,1-1 0,2 0 0,-1 31 154,0 0 0,0-6-673,0 2 0,0 0 39,0-4 0,3-3-807,1-12 0,4-4 375,-4-8 1,-1-6 5,-3-5 0,-1-6 28,-3-2 0,-2 1-163,-5-5 1,-2-2-169,-2-1 0,1-2 438,-5-2 0,0-3 546,-4-5 0,-5 1 0,-1-15 0,-6 4 0</inkml:trace>
  <inkml:trace contextRef="#ctx0" brushRef="#br0">14253 7504 7894,'0'-41'1282,"0"3"0,5 4-578,3 3 1,7 3 385,4 5 0,7 6-507,0 1 0,6 4 45,-2 0 0,8 5-220,4-1 1,-1 5-441,1 0 1,-2 1-771,2 2 0,4 5-946,0 3 0,-6-2 1748,2 2 0,-5 0 0,-3 3 0</inkml:trace>
  <inkml:trace contextRef="#ctx0" brushRef="#br0">14813 7595 7894,'0'-6'2073,"-5"-5"1,2 10-822,-4-3-455,4-2 2053,-2 5-2092,5-4 0,6 5-225,6 0 0,4 0-273,7 0 0,5 0-731,2 0 0,3-2-201,2-1 0,0 1-602,3-2 0,-2 3-20,2 1 1,-3 0 493,0 0 1,-6 0-2384,-2 0 1604,-8 0 1579,-8 0 0,-11 0 0,-6 0 0</inkml:trace>
  <inkml:trace contextRef="#ctx0" brushRef="#br0">15098 7583 7894,'-12'0'895,"-4"0"1,8 0 944,-4 0 1,5 2-913,-1 2 0,3 2 1146,5 5 1,0 2-1032,0 2 1,0 3-865,0 5 1,0 0-254,0 0 1,1 1-241,3 2 0,-3-2-1503,3 3 0,1-3 1146,-1-1 0,1-4-4086,-1 0 4757,-3-5 0,9 3 0,-3-6 0</inkml:trace>
  <inkml:trace contextRef="#ctx0" brushRef="#br0">15875 7161 7894,'-16'-5'2130,"-7"4"-1487,-1-5 0,-3 6-177,8 0 1446,-3 6-1194,10 0 1,-9 7-58,6 2 0,-4 4 79,4 7 1,-4 1 641,4 7-943,-6-2 1,10 13-560,-1-4 0,2 3 154,6-3 0,1 4-794,3-3 0,1-4 548,3-4 1,7-5-1275,8-6 0,4-5 652,4-3 1,-2-7-360,5-5 1,5-3 581,3-3 1,5-9 5,-1-7 374,-3-2 0,1-2 0,-6 0 0</inkml:trace>
  <inkml:trace contextRef="#ctx0" brushRef="#br0">16183 7092 7894,'-7'-10'0,"-1"3"0,6 0 0,-2 3 0,-3 3 0,6-4 0,0 6 0,5 3 0,3 4 0,-3 7 0,4 4 0,-4 8 0,3-1 0,-3 9 7081,0-4-4110,-4 14-595,0-10-1539,0 10 1,0-5 26,0 6-898,-5-5 81,3-2 1,-3-10-498,5-2 1,0-8-791,0-4 1,5-7 712,3-5-2724,2-1 1529,7-2-1256,0-5 2264,6-2 1,4-9-193,0-3 1,-1-7-635,-3 0 1540,-5-1 0,-7-1 0,-6-1 0</inkml:trace>
  <inkml:trace contextRef="#ctx0" brushRef="#br0">16081 7252 7894,'-12'0'3645,"-4"-5"-3084,3 4 1440,2-4-1268,5 5 0,12 0 298,1 0-698,8 0 1,3 0-1295,5 0 1,1 0 605,3 0 0,2 0-1634,5 0 0,0 0 974,1 0 0,-1 0-706,0 0 1721,6 0 0,-5 0 0,4 0 0</inkml:trace>
  <inkml:trace contextRef="#ctx0" brushRef="#br0">16640 6978 7894,'0'-6'4915,"0"1"0,4 10-3033,0 2 0,5 5 363,-2 3 0,3 3-1170,2 5 0,-1 1-804,1 2 1,-5 9-272,1 7 0,-6 6 0,2 1 0,-9 6-911,-6-2 1,-10 4 645,9-26 0,-2-1 0,-18 22-3014,2-2 1,0-8 409,0-8 2869,5-5 0,-8-1 0,3-5 0</inkml:trace>
  <inkml:trace contextRef="#ctx0" brushRef="#br0">16149 8223 7894,'-10'-1'4859,"2"-3"-3226,3 3 333,5-4-1258,0 0 1,7-2 680,4-4 0,8-1-668,12 1 1,5-4-493,14-1 1,2 1-14,5 4 0,1 1-583,3 2 0,-4 3-224,0 5 1,-6 0-638,-9 0 0,-4 5-1637,-7 3 0,-1 2 292,-7 1 2573,-3 1 0,-8-1 0,-1 0 0</inkml:trace>
  <inkml:trace contextRef="#ctx0" brushRef="#br0">17348 8451 7894,'-7'-6'4902,"-1"2"-2342,0 3-1463,2 1-1207,-4 0-1432,9 0 1239,-9 0 303,3 0 0,-4-5 0,-1-1 0</inkml:trace>
  <inkml:trace contextRef="#ctx0" brushRef="#br0">17405 8497 7894,'-16'-11'0,"3"-1"0,-3 1 0,4-1 2614,1 6-792,5 1 600,-5 5-1715,10 0 0,-9 1-260,2 3 0,2 6-204,-2 5 0,1 6-1005,-5-2 1,1 4 531,0 3 1,-1 3-445,1 6 0,-1-1 430,1 0 1,-1 2 243,1 2 0,-6-3 0,0 5 0</inkml:trace>
  <inkml:trace contextRef="#ctx0" brushRef="#br0">19084 7823 7894,'0'-16'0,"-5"3"2420,-1 2-1586,-11 1 0,5 8-142,-4-2 1,4 8 3,0 4 1,1 7-35,-1 4 902,1 8-981,0 2 1,0 7 979,4 2-1039,-3 2 0,5 6-24,-3 0 1,3-2-154,5-2 0,1-3-207,3-5 0,2-1 76,6-2 0,3-8-743,0-8 1,4-6-281,-3-2 1,6-4-836,-3 1 0,7-4-1102,-3-4 0,-1-7 1422,5-8 0,-4-3-638,-4-1 1960,-8 0 0,-6-5 0,-5-1 0</inkml:trace>
  <inkml:trace contextRef="#ctx0" brushRef="#br0">18696 8052 7894,'-11'-12'0,"-1"6"3184,1-4-2095,4 9 1,5-5-24,9 6 904,1 0-1233,14 0 1,0 0 303,9 0-692,7 0 0,3 0-1799,4 0 1,2 0 894,3 0 1,-3 0-5505,2 0 6059,-2 6 0,-6 0 0,-2 5 0</inkml:trace>
  <inkml:trace contextRef="#ctx0" brushRef="#br0">19941 7846 7894,'-17'-18'1048,"5"-3"0,-9 9-923,6 1-175,0 5 1,2 6 1169,-2 0 1,1 0-459,-5 0 0,0 6 212,-4 5 0,5 3-339,3 9 0,-3-1 629,-1 8 0,3 2-555,1 6 0,-2-1 714,2 5 1,-2 0-549,2 3 1,4-3-246,-1 0 1,6-9-309,6 1 0,1-8-169,3-4 0,4-4-1127,7-6 0,3-6 738,4-2 1,6-4-1729,3-4 1,1-6 851,-2-5 0,3-6-1172,-3 2 1,2-2 442,-1-2 1941,-3 0 0,-6-5 0,1-1 0</inkml:trace>
  <inkml:trace contextRef="#ctx0" brushRef="#br0">19701 8052 7894,'-17'0'1956,"5"-5"2634,-5 3-2021,11-3 0,6 1-1410,8 1 0,8-1-654,7 4 1,5-4-152,6 0 0,4-1-1858,0 1 0,4 3 946,-4-3 0,0 3 558,-3 1 0,4 5 0,1 1 0</inkml:trace>
  <inkml:trace contextRef="#ctx0" brushRef="#br0">20660 7663 7894,'-11'-5'1601,"-6"4"1,3-4-1109,-5 5 1595,0 0-1341,2 0 0,-1 3 2272,3 4-2074,2 1 0,-10 15 21,0-1-95,0 6-1098,-4 7 321,4-1 1,0 5-188,0 3 1,-4 3 192,1 0-1419,-1-4 1001,9-2 1,-2-5 311,5 1-3384,0-1 2401,3-5 1,4-2-2996,1-8 2160,4-3 442,-2-9-267,5 3 1832,0-14 0,0-2 0,0-12 1</inkml:trace>
  <inkml:trace contextRef="#ctx0" brushRef="#br0">20489 7641 7894,'11'-23'0,"-4"0"0,3 5 0,-2 3 4616,2 7-3079,1 3 0,-1 6 236,-2 3 0,2 4 647,-2 7 1,1 5-408,-2 11-1197,3-1-766,-8 15-478,3 0 389,-5 2 0,0 5-415,0-2 0,0-2-540,0 5 1,-4-1 430,0 2 0,0-9-249,4-7 0,0-3-373,0-5-2206,0-2 1082,0-10-1314,0-2 1902,0-9 1287,-5-2 434,-1-5 0,-6-5 0,1-2 0</inkml:trace>
  <inkml:trace contextRef="#ctx0" brushRef="#br0">20421 8040 7762,'-18'-24'0,"3"-1"4159,7 10-1979,3-1-988,5 5 1867,5 0-2030,1-1 0,6 4-642,-1 1 1,6 4-547,2 0 1,2 1-126,2 2 0,4 2-357,-1 1 0,6 4-4999,-1 4 5640,2 6 0,1 5 0,0 8 0</inkml:trace>
  <inkml:trace contextRef="#ctx0" brushRef="#br0">21094 8349 7796,'-7'-12'9830,"-1"1"-4827,-5 4-3785,12 2-2593,1 5 697,1-5-2807,10 4 1635,-5-4 1850,5 5 0,1-5 0,-1-1 0</inkml:trace>
  <inkml:trace contextRef="#ctx0" brushRef="#br0">17497 5528 7809,'-5'-18'2756,"2"-2"-1488,-4 4-821,-1 6 850,2 0-788,-5 9 0,5-4 100,-5 5 1082,-1 0-1072,1 10 0,-1-1 64,1 10 45,-6 0-397,5 4 1,-6 1 299,3 2-375,2 4 1,-8 5-415,1 3 0,-1 3 170,-2 5 0,-1 0-801,-3 4 1,2 2 672,-6 5 1,2-1-1145,-1-3 0,6-3 516,5-8 0,10-8-1190,1-7 0,7-10 720,5-5 0,8-11-529,11-9 1743,0-7 0,9-6 0,-6-6 0,1 0 0</inkml:trace>
  <inkml:trace contextRef="#ctx0" brushRef="#br0">17485 5471 7809,'0'-30'0,"4"4"0,0 7 2398,5 2-1532,-3 11 1,2-3-8,-1 5 1684,-4 5-1658,2 11 1,-5 7 61,0 8 315,-5 7-929,4 6 1,-9 11-230,2 2-63,3 3 0,-5 3-158,2 2 1,-1-3 146,2 3 1,2-8-1017,5-3 0,0-5 663,0-3 1,0-9-1854,0-10 0,5-6-153,2-10 650,3-2 0,-3-6 1679,-4-3 0,-1-2 0,-2-6 0</inkml:trace>
  <inkml:trace contextRef="#ctx0" brushRef="#br0">17143 6019 7809,'-17'-19'2683,"-2"0"-2079,8 5 0,2-3 809,13 6 1,2-1 396,5 1 1,6 0-994,2-1 0,4 5-685,3-1 0,5 4 36,7-3 1,-1 4-1692,5-1 0,0 3 501,3 1 776,1 0 0,0 5 0,-1 1 1</inkml:trace>
  <inkml:trace contextRef="#ctx0" brushRef="#br0">18011 5893 7809,'-12'0'1927,"1"0"1,-1 0-581,1 0-106,5 0-655,-4 0-156,8 0-249,-3 0 1,6 0 129,3 0-2862,3 0 1772,4 0 1,0 0 778,1 0 0,-1 5 0,1 2 0</inkml:trace>
  <inkml:trace contextRef="#ctx0" brushRef="#br0">18045 6053 7809,'-11'0'1108,"-1"0"1,5 0 247,-1 0 1,4 0 87,-4 0 228,6 0-698,-8 0-2202,9 5 1,-3-2 771,8 4 0,-2-4 456,6 1 0,4 2 0,6 0 0</inkml:trace>
  <inkml:trace contextRef="#ctx0" brushRef="#br0">18102 5710 7809,'-16'-11'0,"-3"0"1976,2 4-1268,1 2 1,4 1 96,1 1 1049,4-1-513,2 4 1154,5 0-1531,10 0-630,3 0 1,15 4-68,2-1 0,5 5-463,3-4 1,2 3 188,6-3 0,-1 1-1187,-4-1 0,3-1 816,-6 4 0,4-3-1912,-4 4 1,-2-5 1062,-5 5 0,-5-2-849,-6 2 2076,-9 2 0,-11 2 0,-6 5 0</inkml:trace>
  <inkml:trace contextRef="#ctx0" brushRef="#br0">18022 5962 7809,'-34'6'692,"0"-2"0,3-2 2563,1 2-1005,9-3-1583,5 5 0,12-6 737,8 0 1,4 1-717,7 3 1,5-3-1169,10 3 1,6-3 379,10-1 1,7 0-679,0 0 1,9-4 252,-4 0 1,1-1-3045,-2 1 3308,-23 4 1,0-1 0,25-9-1,-25 7 1,-1 0 0</inkml:trace>
  <inkml:trace contextRef="#ctx0" brushRef="#br0">19073 5334 7784,'-7'-12'3103,"-3"1"-984,9-1-1237,-4 1 0,9 3 57,0 1 1,4 4-508,0-1 1,-2 3 154,2 1-243,0 5-87,3 1-1498,-5 6 942,5 4 1,-10-2-1458,3 5 1294,-3 0 1,-1 4-899,0 0 1,0 0 566,0 0 1,-5 1 154,-3 3 1,-2-3 245,-1 2 1,-5 0 33,1 0 0,-1-2 100,1 3 1,-3-3 366,-5-1 1,0 0 229,0 0 0,4-2 401,0-2 0,1 2 864,-1-6 0,3 0-728,4-4 0,6 1-58,2-1 0,3 1-359,1-1 0,1 1 508,3-1 0,2 2-428,6 2 0,4-1 378,3 5 1,-1 0-261,1 4 1,-5 0-236,1-1 0,-2 5-359,-2 0 0,-4 5 94,-3-2 1,-4 3-889,-4 1 1,-3 0 502,-4 1 1,-4-2-847,0-3 0,-1-2 428,5-5 1,1-1 645,2-3 0,-2-3 0,4-5 0</inkml:trace>
  <inkml:trace contextRef="#ctx0" brushRef="#br0">19690 5505 7821,'-6'-15'0,"-1"-1"0,2 1 4993,1 4-2493,3-1-845,1 6 0,0 2-822,0 8 1,-2 7-440,-1 8 0,-4 8-169,-4 4 1,-1 3-14,1 4 1,-4 6 167,0 6 0,-1 1-334,5-2 1,0-1 693,-1 6 1,1-6-280,-1 1 1,6-11 50,2-3 1,4-13-147,4 1 0,4-13-906,7-2 1,3-7-238,4-4 1,6-9-652,3-7 1,2-6-883,1-2 1,3-5 349,-3 2 0,2-3 373,-10-1 0,-5 1 851,-10 2 0,-6 3-980,-9 5 1716,-7 6 0,-6-5 0,-9 3 0,-6-3 0</inkml:trace>
  <inkml:trace contextRef="#ctx0" brushRef="#br0">19438 5710 7821,'-21'-7'2205,"2"-1"-1709,2 6 0,7-5 3214,2 4-2755,3 1 1,12-3 670,4 5 0,3 5-1174,9 3 1,-1-2-914,8 2 1,0-4-1905,5 3 1,3-3 1418,0 4 1,1-1 945,-1 5 0,3-1 0,5 1 0</inkml:trace>
  <inkml:trace contextRef="#ctx0" brushRef="#br0">20363 5756 7815,'-7'0'0,"-1"0"0,4-4 1538,-3 1 283,4-1 0,-3 4 437,2 0-901,3-5-1036,-4 3-666,5-3 0,5 5-1227,2 0 0,4 0 418,0 0 1154,0 0 0,6 5 0,1 2 0</inkml:trace>
  <inkml:trace contextRef="#ctx0" brushRef="#br0">20329 5882 7814,'-11'10'-1798,"-1"-2"1542,6 2 3802,-4-9-2334,9 4 0,-8-4 669,5 3-104,0-3-117,4 4-549,5-5-1494,1 0 1,6 0-2265,-1 0 2647,6-5 0,-5-1 0,5-5 0</inkml:trace>
  <inkml:trace contextRef="#ctx0" brushRef="#br0">21288 5642 7813,'0'-24'2351,"0"-3"-2106,0 8 0,0-2 1175,0 9-655,0 1-226,0-1 1464,-5 6-569,4 1-673,-4 5-191,5 0 0,0 5-274,0 3 0,0 3 54,0 4 1,0-1 572,0 5-593,0 5 1,-1 5 491,-3 6 0,-2-1-299,-6 0 1,-3 4 263,0 0 1,-2 4-320,2-4 1,1 4 15,-5-4 0,6 3 65,2-7-510,0-2 1,11-11-111,0-1 0,6-8-1970,9-4 1118,3-6 565,10 3-4243,1-15 2271,5-2 1023,0-6 527,6-9-3371,-5 8 3009,0-9 0,-7 4 41,-6-3-1033,-4 3 2134,-1-4 0,-8 2 0,2-1 0,3 0 0</inkml:trace>
  <inkml:trace contextRef="#ctx0" brushRef="#br0">21117 5768 7813,'-15'-4'0,"0"0"2931,-1-5-1940,5 8 0,3-4 132,1 5 0,4-2 405,0-1 1,6 1-297,5-1-723,7 1-240,8 2 0,6 0-1100,5 0 482,6 0-610,0 0-1978,6 0 2082,-5 0 0,3 0 301,-2 0 554,2 0 0,2 5 0,0 2 0</inkml:trace>
  <inkml:trace contextRef="#ctx0" brushRef="#br0">22111 5573 7803,'0'-11'853,"-1"0"106,-3-1 1,2 1 147,-1-1-389,1 6-2,-3-4-332,-1 3-177,-5 1-827,-1 1 477,6 5 1,-4 0 70,2 0-130,-2 0 154,-2 5 1,1 1 90,0 6 179,-1-6-91,1 9 0,-4-7 1216,-1 7-631,-4-2-464,7-2 1,-8 5 1885,2-1-1434,-3 5 1,-1-7 1483,0 2-1515,1-2 1,3-2 102,0 1-7,5-6-107,-3 4-141,11-4-446,1 1 39,5 3 1,10-9-833,5 3 410,5 2 270,8-4 1,3 3-2056,7-5 1120,-3 0-437,10 0-2204,-10 0 2394,5 0 0,-6 0-188,0 0-831,0 5 1448,-4-4 1,-4 9-28,-7-2 818,-2-3 0,-3 2 0,-3 1 0,-2 5 0</inkml:trace>
  <inkml:trace contextRef="#ctx0" brushRef="#br0">21791 5905 7741,'-11'0'0,"-1"0"5156,1 0-2503,4 0-1226,7 0 2062,7 0-2311,4 5 0,7-3-5,5 6-2288,5-6 854,6 3 0,1-3 233,4 2-4503,-4-3 4414,10 4 0,-5 0 1,6 1-1</inkml:trace>
  <inkml:trace contextRef="#ctx0" brushRef="#br0">22556 5676 7762,'0'-23'2635,"0"6"-1711,0-5 1,0 9 13,0-2 601,0 7-400,0-2-500,0 9 2967,0-4-1207,0 5-45,0 5-1335,0 1-409,0 11-544,0 1-478,-5 10 308,-1 1-361,-6 5-1008,1 0 1113,0 1 1,-1 4 270,1 3-3133,-1-3 2069,1 0 0,4-4-360,4-1-554,1 0 1347,2-5 1,3-6-2153,5-8 1499,-1-7 534,15-3 839,-4-5 0,4 0 0,1 0 0</inkml:trace>
  <inkml:trace contextRef="#ctx0" brushRef="#br0">22899 5562 7722,'0'-11'3444,"0"-1"-1264,0 1-1124,0 4-171,0 2 1324,0 5-2314,0 5 165,0 7 0,0 2 162,0 5-490,0 0 242,-5 4 0,2 1 257,-4 2-213,4-1 13,-2 8 0,1-9 689,0 2-404,1-2 6,-3-6 1,5 6 83,-3-5 0,3 2 36,1-6 348,0-2-431,0 3 0,0-5 161,0 1 237,5-6-433,-4 4 0,10-8 233,-4 1 208,3 4-439,-3-6 0,3 8 791,-2-5-544,2 0-138,6-4-25,-3 5-340,3-4-70,-4 4 0,-1-5 0,1 5 0,-1-4 0,0 4 0,1-5 0,-1 0 0,1 5 0,-1-3 0,1 2-1251,-1 2 350,-5-5-64,4 9 439,-3-8 176,-1 8 1,-1-8 126,-5 6 24,0-6 0,0 9-266,-5-10 208,-1 9 0,-11-5-41,-2 3-671,-2 2 567,-7-9 0,-1 9 46,-6-2 0,1-2 157,0 2 0,3-4-2758,1 3 1378,5-4 1014,-3 2 1,6-5-1939,3 0 1284,3 0 511,9-5 708,2-2 0,0-9 0,-1-2 0</inkml:trace>
  <inkml:trace contextRef="#ctx0" brushRef="#br0">23002 5688 7722,'0'-12'2670,"0"1"-1736,0-1 0,0 1 1241,0-1-1192,0 1-183,0 5 1405,0-4-1052,10 3-816,-3 1 0,15 1-1475,-3 5 657,3 0 341,5 0-3838,3 0 2116,9 5 1670,-3 1 1,8 6-1,-3-1 1</inkml:trace>
  <inkml:trace contextRef="#ctx0" brushRef="#br0">23687 5288 7790,'-13'-5'0,"-2"-3"0,2 3 2822,-2 1-1308,7 3-603,-2 1 2164,9 0-2025,-9 0 1,9 1-25,-3 3-58,3 8-550,1 0 1,0 9 175,0-6-608,0 5 58,5-2 0,0 1-656,2 0 332,3-5 243,-3 7-1245,-1-8 971,4 4 0,-5-6-279,3 0 0,1 5-905,-5-1 1,-1-4 444,-3-3-383,0 0 869,0 3 1,0 0-317,0 1 471,-5-1 1,-1 1-281,-5-1 234,-1-5 349,1 5 0,3-9 124,1 6 0,0-4-227,0 3 1128,-4-4-722,5 7 1,-2-4-226,1 6 2417,4-1-1579,-7 0 1,9 2 1357,-3 2-1188,3 3-572,1 5 1,0 0 1158,0 0 0,0 3-568,0 1 1,5 3 91,3-3 1,3 5-729,4-2 1,-2 3-396,2 1 0,-2-4 113,-2-4 0,-3 0-88,-1 0 0,-4-5-239,1 1 0,-9-6-484,-7-1 1,0-2-713,-7-2 496,-6 0 522,1-4 1,-4 2-2882,6-5 1673,-1 4 1632,0-6 0,5 8 0,2-4 0</inkml:trace>
  <inkml:trace contextRef="#ctx0" brushRef="#br0">23984 6521 7715,'0'-6'4915,"0"1"0,1 5-2366,3 0 0,2 0-3302,6 0 0,-1 0 286,0 0 467,1-5 0,-1-2 0,1-4 0</inkml:trace>
  <inkml:trace contextRef="#ctx0" brushRef="#br0">8657 11021 7737,'10'-27'189,"-2"1"0,2-5 111,-2 5 1310,-3-1-460,5 4 134,-9 5 367,4 2 923,-5 10-1757,0 11 0,0 9 630,0 12 1,-5 5-714,-3 7 0,2 4-194,-2 7 1,6 3-470,-2 5 0,3 2-606,1 2 181,-5 2 1,4-28 0,1 0 277,-2 1 1,0 0 0,1 0 0,0-1-27,1 3 1,0 0 0,0-1 0,-1-1-660,-1 2 0,0 0 417,2-5 0,-1 0 0,-4 24-600,5-15 1,0-8-578,0-7 1,1-7-120,3-12 1,2-6 855,6-9 0,-5-6-566,1-10 1,0-9 671,3-2 0,-3-13 678,-1-2 0,0-5 0,0 1 0,-2 2 0</inkml:trace>
  <inkml:trace contextRef="#ctx0" brushRef="#br0">8668 11192 7754,'0'-44'0,"0"2"0,0 8 2009,0 7 1,7 7-983,4 1 0,2 6 845,6 2 1,-1 1-743,1 6 1,1 0-318,-5 4 1,0 1-430,-3 3 1,-1 6-140,1 5 1,2 6 0,-2-1-1061,-1 5 458,-8 5 0,6 4 0,-5 1-792,-1 4 1,-7-4 886,-4 3-3753,-7 3 2886,2-6 0,-7 5-767,5-6 1,-6-5 389,2-2 1506,-2-8 0,-6 0 0,3-8 0,6-4 0,7-5 0</inkml:trace>
  <inkml:trace contextRef="#ctx0" brushRef="#br0">9525 11067 7826,'-29'-18'3838,"-3"2"-2975,5 4 1,6 6-13,6 2 0,2 4-46,2 4 0,-5 6 146,1 5 1,0 11-260,3 0 0,-3 11 258,0 5 1,0 7-404,3 5 0,1 7-297,5-29 1,0 0-1,1 4 1,0-1-175,1 1 0,1 1 0,0 0 0,1-1 86,2 29 0,6-8-1036,5-19 0,7-5-292,9-10 1,2-10-987,5-6 0,6-12 895,1-10 1,5-4-345,4-11 0,-3-6 1601,-22 16 0,-1-2 0,0-2 0,-1 0 0,0-1 0,0 0 0,0 1 0,-1 0 0,1 1 0,0-1 0</inkml:trace>
  <inkml:trace contextRef="#ctx0" brushRef="#br0">10039 11010 7826,'-17'-12'3722,"5"1"-1213,-5 5-1317,11-5 300,1 10-409,0-4 466,3 5-560,-8 0-694,9 0 0,-9 5-86,2 3 1,1 8-272,-5 7 1,3 5 134,-6 6 0,-6 7-459,-2 5 0,-8 6 105,16-22 0,0 0 1,-2 2-1,0 0-60,-2 2 1,0 0-1,1 2 1,0 0-147,-1-2 0,0 0 0,4-3 1,1-2-967,-9 16 1,6-7-590,10-11 0,3-7 1083,8-12 1,6-5-530,5-11 1488,5-5 0,-2-5 0,5 2 0</inkml:trace>
  <inkml:trace contextRef="#ctx0" brushRef="#br0">9902 11204 7826,'5'-23'962,"-2"1"120,4 3 1,2-2-602,6 2 2038,-2 2-1640,3 1 0,-4 6 64,-1 2 1387,1 3-1511,-1 5 1,1 3 24,-1 4-684,0 6 102,1 10-1012,-1 5 607,1 1 0,-5 10 97,1 3-2358,-6 7 2098,3-2 1,-5 8 130,0-6 1,0 0-385,0-7 0,0-3-355,0-5-957,0 0 518,0-9-1063,-5-4 1654,4-15 0,-5 0-510,2-6 0,-2-6 401,-6-1 871,1-8 0,-11-8 0,-2-6 0</inkml:trace>
  <inkml:trace contextRef="#ctx0" brushRef="#br0">9742 11364 7826,'-23'-7'767,"0"-3"1,6 9 893,1-3 0,9 8-801,3 4 0,5-2 179,7 2 0,4-5-482,11 5 1,7-5-1368,4 0 1,5-3 556,7-3 0,1-4-448,2-4 1,-2-4-540,3-1 1,-1-4-726,-3 1 0,1 1 1965,-9-1 0,-5 5 0,-5-2 0</inkml:trace>
  <inkml:trace contextRef="#ctx0" brushRef="#br0">10370 10941 7826,'0'7'6120,"1"1"-4924,3-4 2773,-3 5-2638,10-3 1,-5 10 2761,5-1-2876,6 5 1,-1 3-1034,3 8 1,3 2-185,-3 1 0,-2 1 0,-2 3 0,-6-2 0,-2 2 0,-4-6-308,1-2 0,-9-1-142,-7 2 1,-1 1-2816,-6-6 0,0 1 128,-3-4 3137,-6-1 0,-7 1 0,-5 0 0</inkml:trace>
  <inkml:trace contextRef="#ctx0" brushRef="#br0">10998 11044 7826,'-6'0'1442,"-4"0"0,7 0-743,-4 0 870,4 0-406,-2 0-509,5 0-124,5-5-273,1 4 1,7-6 123,2 3-777,3-2 377,5 0 0,1-3-1639,3 5 1214,-3-5 0,4 7-1209,-5-6 1,-1 6 731,1-2 0,3 2 54,-3 2 0,-3 0 867,-9 0 0,-4 0 0,-2 6 0,-5 0 0</inkml:trace>
  <inkml:trace contextRef="#ctx0" brushRef="#br0">11021 11170 7826,'-16'0'1711,"3"5"-459,-4 1-563,6 0 894,5 5-475,1-10-541,5 4 1,5-1 108,2-1 1,7 1-10,1-4-510,6 0 0,-3 0-1088,4 0 1,5 0 652,0 0 1,1 0-1702,-2 0 0,-2 0 1979,3 0 0,-3 0 0,-1 0 0</inkml:trace>
  <inkml:trace contextRef="#ctx0" brushRef="#br0">11901 11113 7826,'-27'0'713,"0"0"1,-2 3-233,6 1 1,-1 0 297,9-4 1640,5 5-1772,5-4 1,11 4 471,5-5 1,11-1-497,8-3 0,10 2 395,5-6 0,7 4-458,9-3 0,3 0-667,-30 4 0,0-1 1,3-1-1,0 1 1,1 2 0,0 0 0,2-2 1,0 0-468,2 2 1,0 1-1,-1-2 1,0 1 160,3-1 0,0 2 1,-2 0-1,0-1 284,-2-2 0,0 1 0,-2 1 0,-2 1-2315,22-3 1,-5 3 1221,-11 1 0,-4 0-1518,-8 0 2739,-7-5 0,-5 4 0,-3-3 0,3 3 0</inkml:trace>
  <inkml:trace contextRef="#ctx0" brushRef="#br0">12654 10187 7826,'0'-11'0,"0"-4"0,0 0 0,-1 1 1090,-3 6-645,3-2 0,-8 7 13,5-4 1,-5 4-190,2-1 1,0 3-245,0 1 1,-1 5 78,-3 3 1,1 3-117,2 4 1,-2 3 160,2 5 0,2 1 250,-2 3 0,6-2-5,-2 6 0,3-2-65,1 1 1,0 4 477,0 1 0,0-5-300,0 4 1,0-3 578,0-1-700,0-2 1,0-1 172,0 0-16,5-6-248,-4 1 1,5-10-100,-2 4 0,1-4-119,3 0 0,2-5-508,-2 1 381,7-5 0,-1 2-63,5-5 1,-4 0 98,4 0 5,0 0-385,-1 0 259,3 0 1,-8 0-157,2 0 94,-2-5 90,-1 3 48,-1-3-38,0 5 98,-4 0 0,-3 0 112,-8 0 0,-3 1-333,-4 3 0,-6 4 88,-2 7 0,-3-1-467,-5 5 0,-1-4 221,-2 4 0,-2-1-619,5 1 0,-5 1 421,2-4 1,2-1-427,1-4 0,7-1 67,1-2 1,9 1-255,-1-5 0,3-2 1189,0-5 0,-2-4 0,4-4 0</inkml:trace>
  <inkml:trace contextRef="#ctx0" brushRef="#br0">12472 10427 7826,'0'-23'1649,"0"1"-1134,0-1 1,5 5 33,2 3 1,5 2 327,3 2 0,3 0 275,5 4-787,-1 2 1,6 5-434,3 0 1,3 0-610,4 0 0,5 4-3488,3-1 4165,2 6 0,-7-2 0,4 4 0</inkml:trace>
  <inkml:trace contextRef="#ctx0" brushRef="#br0">12049 11546 7826,'-6'-17'2573,"-4"-5"-1224,8 9-592,-8-3 206,9 5-570,-4-1 0,6 5 256,3-1 846,-3 5-936,4-2 0,0 5 77,3 0-1171,2 0 485,1 0 1,5 2-1530,-1 1 1157,5-1 0,-6 8 21,5-3 1,-5 7-828,1 2 944,-2-1 0,-2 0-139,1 0 1,-6 4-255,-2-3 1108,-3 4-388,-1-7 0,-2 4-117,-6-1 1397,1-4-951,-10 5 0,1-2 1977,-3 0-1077,-3 0-758,-1-3 0,0 3 1420,0 0-1356,1 0 0,4-3 463,3-1-318,2-4-257,1 3 86,6-9-449,1 4 1,15-6 210,5-3-356,11-2 99,3-6 1,7-5-858,2-6 609,2 0 0,2-5-434,0 5 0,0-4-673,4 1 1,-7-1-188,-5 4 0,-2 2 740,-9 2 1,1 2-410,-9 6 386,-5 4 47,-5 2 496,-5 5 1,-1 4 496,-3 0-188,3 5-25,-4-8 0,5 9 1217,0-2-714,0-3-331,5 5 2451,1-9-1708,6 10 1,-1-5 138,1 5 0,3-1 149,0-2 1,0 2-481,-3-2-46,4-3-401,-3 5 0,5-9-441,-3 3 94,-2-3 1,4-2-330,-2-3 1,2-2-519,2-5 1,-2-6-941,-6-2 0,-5 1 825,-2-1 0,1 0-889,-1-4 1,-3 4 979,-8 0 0,-1 2-609,-7-2 1,-3-2 232,-1 6 813,2 0 446,-4 8 0,8-3 0,-3 4 0</inkml:trace>
  <inkml:trace contextRef="#ctx0" brushRef="#br0">13808 10896 7826,'-5'-8'0,"-3"2"0,-2 0 0,-1-2 3269,-1 6-1076,6-3-1127,1 5-201,5 0-490,5 0 0,2 2-343,9 1-21,1-1 0,8 4-1298,1-2 1,0-3 870,4 3 1,0 1-1483,5-1 1,-2 0 328,-3-4 1569,-2 5 0,0 1 0,1 5 0</inkml:trace>
  <inkml:trace contextRef="#ctx0" brushRef="#br0">13785 11101 7826,'-27'6'722,"1"-2"0,3 3 977,4 0 0,10 0-260,1 0-1033,6-4 1,7 6 738,2-6 0,9 5-549,3-4 0,7 0-1140,5-4 0,7 0 421,4 0 0,7 0-2386,5 0 1,-2-2 2201,1-1 1,-5-9 0,3-6-1</inkml:trace>
  <inkml:trace contextRef="#ctx0" brushRef="#br0">14619 10987 7826,'-12'-17'3255,"1"5"0,5-5-1699,2 6-1067,2 4 1,4-1 95,2 4 1,7-1 285,8 1 1,8 3-644,3-3-175,8 3 0,4 1-1038,8 0 0,-4 0 475,4 0 0,1 0-101,-2 0 1,1 3 290,-5 1 0,0 0-1474,-3-4 0,-7 0 905,-4 0 0,-6 0 19,2 0 0,-8-1 241,-4-3 1,-2-4 91,-2-7 0,-1 1 537,-2-5 0,2 0 0,-4-4 0</inkml:trace>
  <inkml:trace contextRef="#ctx0" brushRef="#br0">15155 10439 7826,'0'-23'1164,"0"0"0,0 4 255,0 0 1154,0 5-341,0-3-816,0 11-387,0 1 0,-3 6-498,-1 3 0,0 9-1114,4 10 1,-5 5 407,-3 6 0,2 6-1533,-2 6 0,1 0 993,-5 3 0,5 2-2066,-1-1 0,6-1 2781,-2-3 0,-3 4 0,1 3 0</inkml:trace>
  <inkml:trace contextRef="#ctx0" brushRef="#br0">14938 11158 7826,'-11'-6'1556,"0"-4"-1609,-1 8 0,5-6-977,-1 4 598,0-5 1093,-3 8-492,5-4 1,-5 5-15,4 0 582,2 0-481,-5 5 0,3 1 684,-4 5-607,-1 6 1,0-3 759,-3 5 1,1 0-498,-5 4 0,1 0 123,-1-1 0,-3 1-290,3 0 1,1 0 439,-1 0 1,9-4 218,-1 0-321,2-5 0,4 1-589,5-7 1,2-3-461,10-5 1,2 0 9,9 0 1,-1-5 281,1-3 1,5-2-55,3-2 1,-2 5-20,1-1 0,-3 2-663,3-2 1,-3 3 327,3 5 0,0-4-556,0 1 0,-1-1 142,-2 4 0,-2 0 73,6 0 0,-10 0-96,2 0 1,-4 4 327,0-1 1,-1 1-104,-3-4 1,-2-1 234,2-3 1,-3 2-398,-5-6 1,3 0 291,-2-3 0,-3-1-117,-1 1 597,-3 0 0,-6-1 0,-1 1 0</inkml:trace>
  <inkml:trace contextRef="#ctx0" brushRef="#br0">15121 11170 7826,'-11'-5'0,"-1"2"2797,1-5-1848,0 6 0,3-7 1421,0 5 0,5 0-1247,-5 4 0,0 7 1306,-3 4 0,-1 7-1272,1 9 1,0 3-918,-1 8 1,1 4-19,-1 7 1,1 2-2099,-1 2 1,6 2 715,2-5 1,3-1-45,1-3 1,0-11-2599,0-4 1,5-11 3801,3-5 0,2-2 0,1-2 0</inkml:trace>
  <inkml:trace contextRef="#ctx0" brushRef="#br0">16058 11033 7826,'-12'6'1269,"1"-2"0,3 1-898,1-1-407,4 4 1,1-2 221,9 1 1,6-2 352,10-5 0,1 4 117,2 0-323,4 0-449,4-4 637,0-5-221,6 3 1,0-9 91,6-1-399,5 1 56,1-11 0,3 3 317,-1-7-1242,-24 11 0,1 1 873,17-16 0,-18 14 0,1-1-582,22-13 455,-25 14 0,0-1 112,-2-2 1,0-1 0,1 1 0,-1 1-438,20-24-873,-3 5 1213,-9-2-143,-4-1 206,3 0 1,-8-11-267,5-2 1,-4-4 287,-13 27 1,0-1-1,0-3 1,0-2-39,0-3 1,0-2-721,2-4 1,0 0 761,-1-1 1,1-1 0,-1-5 0,0-1-44,-2 2 1,-1-1 56,-2-3 0,-1 0-14,-1 3 1,-2 0-1,-2-1 1,-1 0 73,-2 5 0,0 1 13,-2 1 0,-1 2 114,-2 8 1,-2 2 0,-1 1-1,-1 2-50,-14-19 0,-9 8-119,-2 16 503,2 4-334,-1 16 0,5-3 459,-2 5 0,-1 0-355,8 4 453,3 0-598,14 0 2377,1 0-3529,5 0 984,5 5 1,-3-3-692,6 1 467,-1-1 1,5 1-126,-1 1-512,1 0 477,-1-4 1,1 4-207,-1 0-52,0-1 344,1 3 1,-1-5-288,1 3 223,-1 2 134,-5-5 262,5 4 0,-5 0 0,5 2 0</inkml:trace>
  <inkml:trace contextRef="#ctx0" brushRef="#br0">17257 9022 7837,'-17'-11'-513,"3"3"-64,-5 1 0,4 4 2066,-4-1-866,0 3 1,-4 2 44,0 3-47,1 3-531,-6 9 326,4 2 417,-9 5-497,3 5 0,-3-3 193,3 5-457,2 1 30,5 3 0,0 4 240,1 0-1232,4 0 704,6-3 0,3-5-583,6 1 439,-6-6 44,7 3 1,-3-10-1274,5-3 983,0-2-604,0-2 702,0-5 1,4-2 477,0-8 0,5-7 0,-3-7 0</inkml:trace>
  <inkml:trace contextRef="#ctx0" brushRef="#br0">16971 9171 7837,'0'-15'0,"0"-1"2314,0 1-1563,0 4 0,5-1-81,3 1 851,7 0-941,8 4 1,8-3 88,7 2 228,2 3-739,11-5 0,1 5-165,5-2-971,0 1 1033,5 1 1,-4 4-792,-1-3 420,-5 8 264,-7-3-3327,-4 10 1273,-7 0 2106,-6 2 0,-5 8 0,-3-2 0,-4 3 0,-6 1 0</inkml:trace>
  <inkml:trace contextRef="#ctx0" brushRef="#br0">7823 16058 7934,'-16'-5'1244,"3"3"-747,-2-1-183,2 1-267,7 2 0,3 5-55,11 3 0,1-2-10,10 2 1,1-4 12,7 3 0,-2-3 10,6 4 1,3-1 284,4 5 1,4-1-16,-4 1 0,5-1-21,-1 1 1,4-5-154,3 1 0,2-2-220,2 2 1,2-3 188,-6-5 1,8 0-145,-3 0 1,-1 0-8,-7 0 1,-2 0 88,-2 0 0,0 0-18,-8 0 0,2 4 18,-10-1 1,0 2-8,-7-1 1,1 1 39,-5 3 1,0-2 220,-3-2-242,-1-3 424,1 4-570,-6-5 162,-1 0 1,-5-5-155,0-2 1,0-3 19,0-2 0,0 1 24,0-1 1,-1 1 33,-3 0 0,1-5-13,-4 1 1,3-1 35,-4 0 0,6 0 23,-2-3 0,-1-1 63,1 4 1,0-4-93,4 1 1,0-3 62,0 0 0,2-1-38,1 0 1,0-1 14,5-3 1,-1 2-70,5-6 1,-2 5-13,-3-5 0,4 4 104,-4-3 1,-2 0-54,-1-5 1,1 1 146,-1 0 1,0 3-87,-4 1 1,4-4-31,-1-4 0,1-4-45,-4 4 0,1-6-103,3 3 1,-2-8 108,1 0 0,-1-6-343,-2 2 0,1-8 346,1 29 1,0-1 0,-2 0-1,1-1-17,1 0 1,0 0 0,-1-31 191,-1 0 1,-5 7-129,-3 1 1,-6 1 96,-1 6 0,-1 6 94,0 6 1,4 2-132,-4 2 1,4 0-23,0 0 1,2-1-89,3 1 0,2-2 73,5-2 1,1-1-27,3-3 1,6-2-111,5 2 0,4-2 50,-4-2 0,6-1-235,-2-3 1,1 3 308,-1-2 1,3-2 113,-3 2 0,-3 0-84,-1 8 0,-3-1 315,-5 7 1,2 0-286,-5 8 0,1 2 427,-1 6-346,-3 2-129,4 6-147,-5 0 1,1 0 311,3 4 0,-2 0-341,1 4 1,-1 0 148,-2-5 137,5 6-159,-4-8 0,4 7 373,-5-4-236,0 4 67,0-2-227,0 0-216,0 4 330,0-4-2481,0 5 1,4-2 2386,0-2 0,5-7 0,-3-7 0</inkml:trace>
  <inkml:trace contextRef="#ctx0" brushRef="#br0">9251 13362 7956,'0'-11'0,"0"0"0</inkml:trace>
  <inkml:trace contextRef="#ctx0" brushRef="#br0">9251 13282 7956,'-12'0'-202,"6"0"1,-3-1 253,5-3 1,-1 3 130,2-3 0,0-1 147,-5 1-335,6-4 78,-3 1-24,5-4 1,0-1-3,0 1 0,0-2-183,0-2 1,0 2-203,0-2 248,5 2 0,-4 2-141,3 0 72,-3-1 130,-1 1-177,0 4 96,0 2 0,-4 7 190,1 1-144,-1-1 140,-1 8 1,3-8 298,-1 6-167,1 0-59,2-2 1,-3 0 592,-1-2-146,0-3 139,4 9-300,0-8 116,0 3 332,0-5-603,0 5 53,0-4-128,0 9-38,0-3 0,0 5-41,0 4-99,0 1 0,-4 13 271,0 4-276,1 5-101,-3 7 1,5 8 316,-3 4-1035,1-26 0,0 0 896,2 32 1,-8-1 179,5-2 1,0 1-320,4-1 1,0-6 63,0-10 1,0 0 229,0-7-384,0 5 238,0-7 1,0 3 110,0-5-431,0 0 178,0 1 0,0 3 92,0 0-241,0 0 91,5-4 1,-3 4 226,1 0-128,-1 5 7,-2-7 0,0 5-17,0-3 28,0 2 6,-5 1-68,3 8 62,-8-12 0,8 13 39,-6-9-172,6-1 133,-9 4 1,9-4 15,-6 1-20,6-1-8,-8-1 0,8-3 10,-2 2-5,-2 2-13,5-9 1,-4 2-39,5-10 1,0-2 61,0-2-55,0 8 30,0-13 1,0 13 737,0-8 0,0 2-820,0 2 1,0 1 19,0 3-131,-5-3 149,3 4 0,-8-5 662,3-1-422,2 1-224,-6 5 1,9-2 163,-6 4 16,6 0-149,-3 0-54,5 3 59,0-4 0,0 5 49,0 0-410,0-4 225,0 8 0,3-9 45,1 5-261,5 0 182,-8-15 0,10 2-564,-4-14 0,0 2 297,0-5 0,-3-5-1271,4-7 808,-1-7 888,0-3 0,3-15 0,-4-2 0</inkml:trace>
  <inkml:trace contextRef="#ctx0" brushRef="#br0">9399 13134 8048,'-11'-1'249,"0"-3"348,-1 3-631,1-4 0,4 3 206,4-2 104,1 3 359,2-4 1195,0 5-1254,5 0-229,-3 0-60,3 0-56,-5 5 0,5-4-254,-4 10-1,9-10 256,-9 4-121,10-5 0,-5 4-109,5 0 1,2-1-220,2-3 178,-2 0 1,9 0 23,-3 0 208,2-5-156,2 4 1,0-9 134,0 2 0,3 2 134,1-2 0,3 2-196,-3-2 1,1 0 28,-1 4 0,-3 0-205,2 4 1,-1 0 133,-3 0 1,1 0-196,0 0 1,0 4-20,0 0 0,0 3-10,-1-3 1,1 4 62,0-5 1,4 1 16,-1-4 1,6 0 57,-1 0 1,-2 0-11,1 0 0,1-1 88,3-3 0,-1-1-86,-3-3 1,3 0 86,-2 4 1,1-1-62,-2 1 1,2 3-4,-6-3 1,5 2-10,-5 2 1,5 0-8,-4 0 1,1 0 3,-2 0 1,-2 4 5,3 0 1,1 0-7,-2-4 0,1 0 13,-4 0 0,0 0 0,0 0 1,0 0 2,-1 0 0,-3 0 3,0 0 1,-5 0-49,2 0 0,-4 0-51,0 0-141,-6 0 188,4 0-954,-9 0 394,5 0-2469,-6 0 3077,5 0 0,1 0 0,5 0 0</inkml:trace>
  <inkml:trace contextRef="#ctx0" brushRef="#br0">11021 13157 7983,'0'-12'1,"-5"-4"0,4 7 117,-3-2 319,-2 2 41,4-3 495,-3 6-322,5 1 505,0 5-819,0 5 20,0 1-174,0 6 0,0 4-11,0 3 0,0 3-14,0 1 0,0 1-15,0 2 1,0 4 94,0 4 1,0-1-179,0-3-113,0 3 56,0 2 1,-1 0-90,-3 3 0,3-2 43,-3-2 1,3 0-93,1 1 1,0 4 145,0 3-200,0-3 209,0 5 0,0-7-42,0 5 1,0-4-12,0 4 0,0-5 186,0 1 0,0-2-38,0-2 16,0 0-105,0 0 0,0-3 67,0-1 0,0-1 23,0 2 1,0 2-96,0-3 1,-1-1-5,-3 2 1,3-4 8,-3 3 1,-1-1 23,1 2 0,-4 2-53,4-3 0,-1-1 30,2 2 0,0-1-5,-5 4 1,6-1 12,-2-2 0,-1 2 6,1-3 0,0 3-44,4 2 1,-3-5-1,-1 1 0,0-2-104,4 1 1,-4 2 119,0-5 0,-1 3-81,1-3 1,3-4 62,-3-4 1,2 0-10,-2 3 0,3-3 8,-3 1 0,-1-5-6,1 4 0,0-1 15,4 1 1,-1-2 3,-3-1 1,3-2-50,-3 5 1,3-2 38,1 2 0,-1 3 6,-3-3 0,2 6 24,-1 2 1,1 0 5,2-5 0,0 3-7,0 1 0,0-5 5,0 1 0,0 2 23,0 3 0,4-4 101,0-4 0,0 0-95,-4 4 1,4-4 2,-1 0 1,1-5-76,-4 1 1,0-2-2,0-2 0,0 1-20,0-1 1,0 1 2,0-1 1,-1-3-127,-3-1 1,2 1 131,-6 3-137,5 1 131,-7-1 0,9-3-316,-3-1 0,3 1 121,1 3 0,0-3-1108,0 0 647,0-6 0,1 2-161,3-8 0,2 2 185,6-6 1,-2-1-651,-2-6 1312,2 2 0,-4-8 0,6 3 0</inkml:trace>
  <inkml:trace contextRef="#ctx0" brushRef="#br0">10816 16172 7948,'-12'0'0,"1"0"261,-1 0 0,1 0 1108,-1 0-401,6 5-124,-4-4-541,9 4 0,-3-5-13,8 0 1,-2-3-44,6-1 0,-4 0-26,3 4 1,1-4 306,3 0-307,1 1 1,-1 3-83,1 0 1,-1 0 45,0 0 1,1 0-174,-1 0 1,1 3 81,-1 1 1,2 1-140,2-1 1,-2-1 1,2 4 0,1-4 109,0 1 0,4 1-37,-1-2 0,6 2 1,2-1 0,1-2-94,-1 1 1,2-1 25,5-2 1,0 0-166,1 0 1,-5 0 120,0 0 0,1 0 21,3 0 1,-5 3-144,-2 1 0,-3 4 94,-1-4 0,1 1-111,3-1 1,-4-2 79,-1 6 0,1-4 34,-4 3 0,3-4 32,1 0 0,0 0 1,-1 1 0,2-3 51,3 3 1,-1-3 135,4-1 1,0 0-264,5 0 0,-1 0 91,0 0 0,0 0 122,1 0 0,-1-1-44,0-3 0,-1 3 0,-2-3 1,2 3 31,-3 1 1,-1 0 163,2 0 1,-6 0-90,2 0 0,-3 0 136,-1 0 1,0 0-95,-1 0 1,1 4-65,0-1 1,1 1-173,3-4 1,-3 0 10,3 0 0,1 0-106,-2 0 1,6 0 110,-2 0 1,0-4 16,0 1 0,-3-3 37,3 3 1,-3 0 104,3-4 0,-1 4 39,2-1 1,2-1-81,-3 1 1,3-1-113,2 1 0,-1 3 51,0-3 1,0-1-9,1 1 1,-4-1 24,4 2 0,-5 1-17,4-2 0,1-1 39,-5 2 0,-1-1 81,2 4 0,-6 0 96,2 0 1,-3 0-107,-1 0 0,0 0-12,-1 0 1,1 4-117,0-1 1,0 2-183,0-1 1,3-2 43,1 1 0,4-1-204,-5-2 1,5 0 110,-5 0 0,6-5-2,-2-3 1,0-2 112,0-2 0,-5 1-86,2 0 1,1-1-318,-1 1 1,-4 3 535,-4 0 0,-5 6 0,2-3 0</inkml:trace>
  <inkml:trace contextRef="#ctx0" brushRef="#br0">6167 13454 7840,'-5'-34'726,"0"-2"155,-2 6 1,-2 0-337,5 15 591,0 0-189,-1 3-407,4 1 1,-9 1-167,2 2 0,2 3 495,-2 5-409,0 0 1,2 10-504,-4-2 87,3 19 0,-4-2 298,0 13-505,-1 3-97,6 9 0,-4 8 296,6-27 1,0 2-1,1 4 1,1 0-297,0 3 0,0 0 0,1 0 0,1 1-30,0 3 0,0 0-524,0-1 1,0 1 765,2-1 0,1 0 1,-1 1-1,1-1-27,1-1 1,0-1 0,1-3 0,0-1-102,-1 0 1,-1-1 0,8 23-755,0-9 402,0-8 230,1-3-459,-6-10 438,-1-1 1,-5-10 177,0-3-760,0-2 956,-5-2 0,-1-1-807,-6-2 1501,-4 2-1088,-2-9 1,-8 4-675,-1-5 501,-5-10 512,3-2 0,-4-7 0,3 0 0,2 0 0</inkml:trace>
  <inkml:trace contextRef="#ctx0" brushRef="#br0">5688 14196 7840,'3'-34'2181,"1"0"-985,5 9-676,-3-1 1,12 8-8,5-5 1,6 0-56,9 1-94,-2 4-369,8-4 0,-3 10 320,5-4-1957,-1 4 1387,6 0 1,-4 6-3553,2 2 3807,-2 3 0,-6 1 0,-2 0 0</inkml:trace>
  <inkml:trace contextRef="#ctx0" brushRef="#br0">6419 14242 7840,'-23'-7'0,"5"2"0,-2 5 0,4 0 2357,6 5-1502,0 7 0,5 2 654,-3 5-836,3-5-474,5 7 1,0 1-148,0 5 1,2 1 189,1-2-581,4-2 325,4 4 1,2-5 175,2 0-1159,3 0 772,0-5 0,3-2-490,-2-5 1,2-4 310,-2-3 1,2 1-1361,-2-2 833,3 1 360,1-9-508,-6-1 513,5-6 566,-9 1 0,3-5 0,-4-2 0</inkml:trace>
  <inkml:trace contextRef="#ctx0" brushRef="#br0">6533 14208 7840,'-9'-12'2628,"-3"1"-1209,-2-1-295,3 6 542,5 1-913,1 5-165,5 0 0,6 0-186,5 0-746,6 0 328,11 0 1,1 0 175,5 0-1625,1 0 1079,-1 0 0,1-4-1112,3 0 1,-2 0 716,2 4 0,-4 0-1166,-3 0 1046,-3 0 345,-6 0-6,-4 0 562,-6 0 0,-7 0 0,-5 0 0</inkml:trace>
  <inkml:trace contextRef="#ctx0" brushRef="#br0">6738 14196 7840,'-11'-7'0,"-1"-1"0,5 5 0,-1 0 3071,6 1-2019,-8 7 0,8 2 726,-2 4 0,3 7-473,1 5 1,0 5-1018,0 6 1,0 5 27,0 3-2147,0 3 1539,0 5 0,0-3 247,0 3-1185,5-3 951,2-7 0,4-4-836,0-6 0,1-11 1115,-1-3 0,1-4 0,-1-5 0</inkml:trace>
  <inkml:trace contextRef="#ctx0" brushRef="#br0">7184 14071 7840,'-12'-13'0,"1"-2"1937,-1 7-1256,1-2 1,3 10 401,1 0 0,0 2-514,0 6 1,-3 6 371,2 13-469,-2 2-610,4 5 53,-5 5 145,10 2 1,-4 5-162,5-1 1,0 1-396,0 0 1,0-6 523,0-2-1787,5-2 1197,2-2 0,4-8-275,0-4 1,0-6-536,-4-1 0,3-4 557,-2-3 0,-2-3 815,2-5 0,-1 0 0,5 0 0</inkml:trace>
  <inkml:trace contextRef="#ctx0" brushRef="#br0">7492 13968 7840,'0'-12'725,"0"1"36,0-1 617,0 6 525,0 1-1420,-5 15 0,-3 7 223,-7 9 365,2 6-661,-8 2 1,4 3-258,-2 5 1,-2 0-64,2 4 0,-3 1-315,-1 2 1,2-3-159,2-1 1,2-1-379,6-10 0,1 1 287,2-8 0,3-5-1196,5-7 788,0-8-747,0-2 459,0-5-151,5-5 1387,-4-1 1,9-10 0,-3-2 0</inkml:trace>
  <inkml:trace contextRef="#ctx0" brushRef="#br0">7366 14093 7840,'12'-22'0,"-1"-1"0,-3 5 1223,0 3 0,-5 3-55,5 5 1216,-6 2-1520,4 5 0,-3 1-4,1 3 617,5 2-923,-8 10 0,8 7-193,-5 8 0,1 3-254,-1 4 1,-3-1-182,3 5-821,-3 0 982,4 3 0,-3 4-882,1-4 1,4 2-258,0-9-1377,-2-5 1422,6-5 1,-9-8-1219,6-4-201,-6-1 1612,8-14 392,-8-1 102,-2-6 1,-7-6 473,-4 1 1,-6-5-1,0-2 1</inkml:trace>
  <inkml:trace contextRef="#ctx0" brushRef="#br0">7332 14356 7840,'-16'-11'0,"-1"3"0,-2 0 2898,3 6-902,9-3 1509,2 5-2650,5 0 0,7 4-704,4-1 0,7 2 165,8-1-2274,4-2 1464,4 3 1,1-5 267,3 0 226,-2 0 0,3 0 0,-4 0 0</inkml:trace>
  <inkml:trace contextRef="#ctx0" brushRef="#br0">6350 14379 7837,'-6'-5'360,"-4"4"106,8-10 331,-3 10-533,0-4 0,3 4-216,-6-3 91,5 3-223,-7-4 84,9 5 1,-5 0 194,2 0-264,3 5 86,-10 1 0,5 5-47,-5 1 1,3 1 1,0 2 1,1-3 59,-5 4 1,1-2 228,0 1 1,-1-2-96,1 2 1,3-4 90,0-3 70,6 2-26,-3-9 0,10 4-78,3-5 1,3-1-32,4-3 0,-1-2 353,5-6-363,-5 1-20,3 0 1,-2 1 183,0 2 1,0-2-189,-3 2 0,-2 2-185,-2-2 0,0 4 233,-4-3-441,0 4 124,-4-2 59,0 5 1,-1 5-142,-3 3 0,-2 2-11,-6 1 1,-1 1-59,-2-1 1,3 4-50,-4 1 0,5 0 156,3-1 1,-1-2 89,6 2 0,-5-2 5,4-2 0,0 1 101,4-1 0,0-3-28,0 0 0,4-5 181,0 5 1,5-6 201,-2 2 1,0-2 146,0-2 58,1 0-72,3 0-110,1 0-174,-6 0-431,-1 0 147,-5 0 190,5 0-1398,-3 0 487,3 0-1359,-5 0 1394,0 5 439,0-4 1,0 5 249,0-2-29,0-3 1,1 4 220,3-5 1,-2 2 1065,6 1-647,-5-1 348,7 3 1,-9-4 339,3 3-620,-3-3 1,-1 5-380,0-2 0,0-1-260,0 4 1,-1-3-274,-3 4 1,-1-4-603,-3 3 0,-1 1 871,6 3 0,-6 6 0,2 1 0</inkml:trace>
  <inkml:trace contextRef="#ctx0" brushRef="#br0">11501 13157 7848,'-12'-12'1092,"0"1"-449,-4 0 547,4 4-165,-5-3 0,11 8-294,2-6 550,3 5-789,1-2 1,1 5 91,3 0 612,7 0-704,7 0 1,10-3-436,3-1 0,1-1-301,3 1 1,0 1-251,3-4 0,-1 4 485,5-1-2410,-5-2 1593,7 5 0,-8-4-175,2 5-1423,2 0 1727,-4 0 0,-2 0-1257,-7 0 1954,-8 0 0,-3 5 0,-4 1 0</inkml:trace>
  <inkml:trace contextRef="#ctx0" brushRef="#br0">11843 12563 7848,'-22'-28'0,"3"5"0,0 0 3062,5 6-963,2 10-834,2 2-758,9 10-212,-9 2 1,8 10-208,-2 6-28,3 5-798,1 11-725,0 7 1124,0 1 1,0 9 236,0-3-2946,5 3 2059,-3 6 1,3-3 988,-5 2 0,5 2 0,1 0 0</inkml:trace>
  <inkml:trace contextRef="#ctx0" brushRef="#br0">11752 13408 7848,'-11'-11'653,"-1"-1"81,1 1 0,3 4-407,1 4-590,4-4 182,-2 6 0,5-4 461,0 5-88,-5 0-819,4 0 189,-4 0 142,-1 5 265,5-4-42,-4 15 1,4-9 19,-3 8 1,3-1 162,-3 2 1,3-2 165,1 5 0,0-4 503,0 4 1,0 0 527,0 4 1,0 0-678,0-1 1,0 1 549,0 0-644,0 0-212,0 0 27,0 0-200,0-1 1,0-4 65,0-3-413,0 3 152,0-5 1,4 3 78,-1-4 1,6-5-77,-1 1 1,2-5-248,1 0 135,1-1 0,-1 1-500,1 1 365,-1 0 0,0-4-30,1 0-594,-1 0 540,1 0 1,-5 0-50,1 0 63,-5 0-11,2 0 49,-5 0-114,0 5 119,-5 2 0,-6 4-365,-4 0 333,-10 6 1,6-3-533,-8 5 0,-1-4 285,2 4 1,-2-4-404,1 4 1,2-5 375,-6 2 1,10-8-719,-2 0 0,7-5 133,1 0 1106,3-6 0,0-14 0,1-7 0</inkml:trace>
  <inkml:trace contextRef="#ctx0" brushRef="#br0">11661 13522 7848,'-12'-11'4272,"6"-1"-1449,-4 1-1360,9 5 1,-3 1-789,8 5 0,3-4-288,8 0 1,4 0-140,8 4 1,2-4-1530,5 1 0,7-6 828,5 1 0,-1 2-4486,5-2 4643,-3 1 0,4-5 1,1 1-1</inkml:trace>
  <inkml:trace contextRef="#ctx0" brushRef="#br0">8805 16595 7848,'-11'-17'823,"0"8"103,-1-2 0,1 7 357,-1 0 1,1 4-606,0 4 1,-2 4 438,-2 7 0,1 8-508,-5 7 1,0 9-627,-4 7 1,1 0-298,3 3 1,3 2 210,4-2 0,6 1-294,2-4 0,4-6-595,4-2 0,2-7-486,6-5 0,3-1 224,0-3 1,4-5 1253,-4-6 0,6 1 0,-4-6 0</inkml:trace>
  <inkml:trace contextRef="#ctx0" brushRef="#br0">8943 16800 7974,'0'-8'1127,"0"1"238,-6 4 0,0-2-302,-5 5 1,3 0 122,0 0 0,2 5 819,-1 3 1,0 7-1001,3 4 1,3 3 81,-3 1 1,3-1-599,1 1 1,5 0-285,3 0 1,2 2-219,1-2 1,5-1-296,-1-7 0,5-6-203,-1 2 1,3-7 417,0 0 1,1-8-1790,0-3 1,0-13 653,0-2 0,-2-9-859,-2 1 0,-6-3 628,-5-2 0,-6 1-35,2 0 0,-5-3 878,-7 3 0,-2 2 616,-13 9 0,-2 7 0,-9 4 0,-6 6 0,0 6 0</inkml:trace>
  <inkml:trace contextRef="#ctx0" brushRef="#br0">10724 16652 7846,'-23'-28'0,"3"9"2046,5 0 0,1 5 900,10 2-224,0 6-2085,4-4 0,0 10-22,0 0 0,0 7-557,0 12 1,-4 3 26,1 12 1,-5-1-713,4 9 0,-5-3 468,2 7 0,2-8-1291,1 4 0,3-4-65,1 0 0,0-6-488,0 2 1,0-5 895,0-2 1107,5 0 0,1-15 0,5 5 0</inkml:trace>
  <inkml:trace contextRef="#ctx0" brushRef="#br0">11055 16537 7893,'-11'-11'427,"0"0"1,0-1 1307,4 1-603,2-1 85,5 1 0,-4 3-1779,0 1 383,0 4 1,4 3-142,0 8 1,-1 6 74,-3 1 0,3 6 135,-3 2 0,2 5 248,-2 7 1,3-1 256,-3 0 0,2 0-21,2 1 0,0-1 264,0 0 0,0 3 262,0-3 0,6 2-358,1-10 0,5 0 210,3-7 0,-3 0-254,4-8 1,0 3-44,-1-6 1,4-3-218,-3-1 0,4-3-75,-1-1 0,-2 0-221,-2 0 0,1-5-316,-1-3 1,1 3-234,-5 1 1,1-1 344,-1 1 0,-5-1-355,-2 2-23,2 1 1203,-4-3 1,2 5-325,-8 0 0,-3 0-61,-4 0 0,-2 2-292,-2 1 1,-3 4-90,-5 4 1,1 4-845,-1 1 1,-1 4 532,-3-1 1,2 2-560,-6 2 0,1 4 489,-5 0 1,6-1-858,3-3 0,5-5 1441,2-3 0,5-2 0,-2-2 0</inkml:trace>
  <inkml:trace contextRef="#ctx0" brushRef="#br0">11101 16652 7835,'-18'-23'0,"2"5"2433,4 3 1,7 2-1187,5 2 0,3-5 284,8 1 0,-1-4-892,9 4 0,2 0-1095,5 3 0,1 2-620,7 3 1,-2-2 1075,6 5 0,3 0 0,-1 4 0</inkml:trace>
  <inkml:trace contextRef="#ctx0" brushRef="#br0">11729 17188 7891,'-57'12'0,"14"-1"4915,13 1 0,18-6-1498,24-2 0,9-9-5061,10-7 1,2-5 1643,1-10 0,0 3 0,0-4 0</inkml:trace>
  <inkml:trace contextRef="#ctx0" brushRef="#br0">14870 16446 7864,'39'-41'0,"1"-3"-106,2 2 0,-3-6-601,-5-2 0,-5 1 934,-2 3 1,-8 2 329,-4 2 1,-7 9 200,-4 10 1,-4 7 56,-4 8 0,-9 3 9,-10 5 1,-5 6-390,-6 6 0,-1 11 395,-3 11 1,1 8-692,16-16 0,0 1 1,3 0-1,0 1 208,1 3 1,0 2 0,0-1-1,1 1-104,2 1 1,1 1 0,0-1-1,0 1-5,1 1 0,1 1 0,0-3 0,2 1-149,0 2 0,2-1 0,1-3 1,2 0 136,4 31 0,10-8-110,6 1 1,8-17-481,2-6 0,5-14-464,-5-8 1,1-6-48,-4-6 0,0-2-839,0-6 1,-4-5 238,0-10 1,-7-10-546,0-5 2020,-1 0 0,-13-10 0,2 2 0,-3-2 0</inkml:trace>
  <inkml:trace contextRef="#ctx0" brushRef="#br0">14687 16583 7864,'-34'-10'490,"0"2"1,10 3 1902,5 5-1701,5 0 0,10 0 47,8 0 0,8 0 235,15 0 1,3 0-419,8 0 0,8-1-106,7-3 0,7 3-460,1-3 1,-28 2 0,0-1 140,-1 1 0,1 0 0,0 0 0,0-1-25,-1 1 0,0 0 0,29 1-158,-7-3 1,-10 3 98,-10 1 1,-6 0-487,-9 0-20,-7 5 1,-12-4 227,-8 3 1,-2 1 217,-2-1 0,1 4 340,0-5 1,-5 3-258,1-3 1,0 0 30,4 4 0,3-3-67,0 4 0,1 1 125,-5 6 0,1-1 51,-1 5 0,-3 4-33,0 3 0,-2 5-80,2-4 1,4 3-498,-1-3 0,2-1-212,6-3 1,1-1-478,3-3 0,1-4 296,3-7 0,7-3-321,8-5 1,3-7 240,1-4 0,-1-7 393,1-8 0,1-5-351,3-7 0,-7-4 627,3-7 0,3-8 0,-12 25 0,1 0 0</inkml:trace>
  <inkml:trace contextRef="#ctx0" brushRef="#br0">15487 16126 7864,'-7'-16'0,"-2"3"1559,6-2-540,-1 7-499,4 3 1,4 12-132,-1 4 0,6 3-359,-1 9 0,2-3-331,2 7 1,-5 1-388,1-2 0,-1 6 688,5-2 0,-1 3 0,1 2 0</inkml:trace>
  <inkml:trace contextRef="#ctx0" brushRef="#br0">15612 16560 7817,'-11'-11'0,"1"-1"1046,2 1 1291,3 5-850,5-5-269,0 10 0,5-3-1071,3 8 0,-2-1-50,2 4 1,-2 1-134,2 3 1,-3 2 95,-5 2 0,0-1-264,0 5 0,0 0 88,0 4 0,0 1-101,0 3 0,-4-3 124,0 3 0,-3-2-135,3 2 0,-1-3 269,1 3 1,3-8-43,-3-4 0,2-3 359,2 0-134,0-6 495,0-1-458,0-15 1,2 1 6,2-10 1,-2 4-187,6-4 0,-4 1-150,3-1 1,-3-2-15,4 2 1,-1-2-280,5 2 1,-1-2-17,0 2 0,5 1 140,-1-1 0,4 5 89,-4-1 1,2 3 76,-2 5 1,-1-2 157,5 5 1,-1 0-102,1 4 1,-2 5 142,-1 3 0,-4 2 87,4 1 0,-5 5-54,-3-1 0,0 1 177,-4 0 1,0-3-91,-4 7 1,0-5 271,0 4 0,0-5 19,0 1 1,0 1 118,0 0 1,0-5-227,0-3 1,0-4 404,0 3-623,0-4 111,0 2-504,5-10 0,2-2-171,4-4 1,-3-4-400,-1-1 0,1 1 204,3 4 0,1-1-331,-1 1 0,-1 0 372,-2-1 0,2 1 60,-2-1 1,2 2 221,1 3 1,-3-2 11,-1 5 1,1 0 246,3 4 0,-3 0-83,0 0 0,-5 5 323,5 3 1,-5 3-113,0 4 1,-1-1 13,-2 5 1,0-1-267,0 1 1,1 3-330,3-3 0,-3 1-95,3-1 1,1 1-422,-1-4 0,5-1 61,-2-4 0,7-4 870,1-4 0,11-1 0,-2-2 0</inkml:trace>
  <inkml:trace contextRef="#ctx0" brushRef="#br0">16435 16789 14898,'11'0'3793,"2"-4"-2164,2 0 0,4-1-865,8 1 0,2-2-489,5-6 1,2 1-68,2 0 0,-7-6-1231,4-2 0,-5 1 367,1-1 1,-5 1-31,-7-1 1,-3-1-197,-9 5 1,-7 0-1192,-7 3 1,-10 5 647,-6-1 1,-5 5 752,-6 0 1,-4 3 82,0 3 1,1 3 189,7 1 1,2 7 1215,5-2 1,1 3-270,3 0 1,3 4 39,4 8 1,2-2 459,3 6 1,1-5 1345,6 5 0,2-2-1392,2 1 0,3-2-122,8-5 0,4-1-1812,8-3 0,4-3 262,7-4 670,2-1 0,11-5 0,1-1 0</inkml:trace>
  <inkml:trace contextRef="#ctx0" brushRef="#br0">17200 17314 7871,'-17'-4'4915,"-2"0"0,4-4-1838,4 0 0,4 2-2656,7-2 0,9 0-2432,3-3 2011,12-6 0,0 0 0,10-6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3563 7012 7836,'-6'-21'1308,"-4"2"373,-4 4-1306,-1 2 626,3 1-596,-4 6 0,2 1 207,-5 5 272,0 0-532,-4 0 0,0 10 197,0 5 629,-5 6-705,4 7 1,-5 2 825,2 8-1026,3-2 0,-2 8 95,6-2 0,0 4-97,5 3 1,5-2-920,6 3 1,3-9 471,1-2 1,10-5-1105,5-4 0,5 1 611,3-8 0,0-4-399,0-12 0,5-2-255,2-5 1,2 0 716,-1 0 0,-2-5-42,-3-2 0,0-9 361,4-3 0,-1-3-397,2-5 0,-2-4 684,-2-7-260,-3 3 1,4-10 0,-5 5 0</inkml:trace>
  <inkml:trace contextRef="#ctx0" brushRef="#br0">3757 7138 7836,'-6'-11'1894,"1"-1"-526,5 6-632,0 1 5340,0 5-2728,0 10-1568,5-2 273,-4 13-1336,10-3 1,-6 5 45,2 0 408,3-1-1066,-3-4 1,4 4-106,1-3 0,-1-3 0,0 0 0,2-8 0,2 0-205,3-5-187,5 2 0,0-12 268,0-4-3215,-1-11 2159,1-7 0,0-9-2963,0 0 2971,-5 0 1,-3 0-230,-7 0 0,-5 0 739,-6 3 0,-9 7-951,-7 6 1,-9 5 779,-6 10 1,0 1 832,-4 6 0,7 11 0,5 4 0,6 5 0,5 3 0,8 0 0,3 0 0,8 0 0,2-1 0</inkml:trace>
  <inkml:trace contextRef="#ctx0" brushRef="#br0">4363 6944 7836,'-12'-12'3732,"6"1"-1163,1 0-1373,0 4 1234,4-3-1579,-4 9 0,5-3 72,0 8 308,0-3-754,0 14 0,0-6-187,0 10-196,0 0 1,-4 4-133,0 0 1,-4 4-340,4-1 0,-4 6-224,0-2 0,-2 5 482,-2 3 1,0-3-470,-4 3 0,3-3-3,-7-5 1,3 2-266,-2-6 1,3-4-304,9-7-348,-3-7 935,8-3 1,-3-11-104,5-6 0,5-4-387,3-7 1,2-1 503,2-3 0,-1 3-41,0-3 0,-3 2 187,0-2 1,-1 3 384,5-2 1,-1 3-53,1 4 0,-1-3 619,0 3 1,1-1-157,-1 1 1,1-2 224,-1 6 1,1 1 1239,-1 7 1,0-2-874,1 5 1,3 0 682,0 4 1,0 5-812,-3 3 1,3 7 920,0 4 1,1 6-664,-5 2 1,0 4-196,1-5 1,-1 5-394,1-5 1,-1 0-401,1-7 0,-5 1-118,1-5 0,-1-3 0,5-5 0,3-4-882,0 1 0,0-9 591,-3-7 1,3-1-1645,0-6 0,1-3 222,-5-5 1,-1-5 8,-2 2 0,1-7 381,-6-1 1,3-7-2139,-3 0 3200,-1-1 0,8-5 0,-4 6 0</inkml:trace>
  <inkml:trace contextRef="#ctx0" brushRef="#br0">5117 6932 7836,'0'-7'-81,"0"-1"586,0 1 0,-2-4 723,-2 4 1,2 2 1278,-6 5-1752,1 0 1,-5 5-81,1 2 0,-1 9 55,1 3 1,0 2 442,-1 2 0,1 1-561,-1 3 1,1-2-117,-1 6 1,1 0-137,0 8 1,-1-4-606,1 3 0,4-6-185,4-2 1,1-4-408,2 0 1,0-7-744,0-3-192,0-9 0,2-2 586,1-5 0,0-5 618,5-2 0,-2-10-773,2-6 0,2-1 632,-3-6 1,-2-5 24,-1-3 1,-3-5 683,-1 1 0,0-2 0,0-2 0</inkml:trace>
  <inkml:trace contextRef="#ctx0" brushRef="#br0">4968 6921 7836,'-5'-11'738,"-1"-1"92,-6 1 0,6 3-461,2 1 2817,3 4-959,1-2-848,0 0 1,5 4 637,3-3 1,5 4 547,3 4-1837,4 2 0,2 5-717,4 1 0,5 3 37,-5 0 1,5 2-210,-5-2 0,5 3 186,-4 5 0,-2 1-991,-6 2 0,1 0 565,-5 4 0,-4-1-1299,-8 2 1,-10 2 425,-5-3 1,-12 2 241,-2-2 0,-10-2-220,-2-5 0,-4-5 588,4-3 0,1-3-865,7-5 0,3-2 747,8-5 0,4-5 782,7-2 0,-2-9 0,4-1 0</inkml:trace>
  <inkml:trace contextRef="#ctx0" brushRef="#br0">5493 7389 7836,'-11'0'9830,"0"0"-7103,-1 0-2152,6 0-178,1 0-1486,5 0 1,5-5 0,1-1-1</inkml:trace>
  <inkml:trace contextRef="#ctx0" brushRef="#br0">6281 7012 7836,'-10'-19'0,"3"0"0,-2 5 0,5-1 2995,-5 8-1968,8-4 1,-5 10 1853,2-3-2004,2 3 0,-8 6 469,3 3 0,-3 7-687,-2 4 0,-1 4-141,-2 3 1,3 5-170,-4 7 0,0 1-440,1 3 1,-4 6 13,3-2 1,-3 6-49,4-2 1,1-1-208,6-3 0,0-6-442,4-1 1,0-5-740,4-4 0,5-3 72,3-8 0,3-8-370,4-7 1,-2-4 953,2-4 0,2-7-416,-2-8 1,0-8 784,-3-3 0,-2-4 488,-3-5 0,-2-1 0,-5-2 0,-2 0 0,-6-1 0,-4-1 0</inkml:trace>
  <inkml:trace contextRef="#ctx0" brushRef="#br0">6099 7207 7836,'-2'-23'1065,"-1"0"1,-2-4-459,-3 1 0,3-1 543,5 4 1,5-1-530,3-3 0,2 7 1097,1-3 0,4 4-617,1 0 1,4 3-221,-1 4 1,1 6-127,-1 2 0,3 3-296,-3 1 1,6 5-633,2 2 0,-4 5 162,-4 3 0,-7 3-353,0 5 0,-2 3 316,-6 1 0,0 5-775,-4-2 1,-10-1-178,-6 2 1,-4-5-383,-3 5 1,-3-6 147,-1 2 0,-5-8 610,2-4 1,-3-3-1261,-2-5 1,6-4 1883,3-11 0,-4-10 0,1-11 0</inkml:trace>
  <inkml:trace contextRef="#ctx0" brushRef="#br0">6670 6921 7836,'-8'-11'0,"1"-1"3743,-1 1-1219,-3 4-1325,4-3-196,2 9-139,0-4-251,4 5 1108,-4 0-434,5 0-568,-5 5-1280,3 1 141,-8 6 0,8 4-223,-6 3 0,0 4 281,-3 4 0,-4-2-512,0 6 1,-2-1 266,2 4-661,-3 6 713,-5-5 1,4 8 108,0-5 0,1 1 29,-1-5 1,3-5-496,4-2 227,6-3-349,1-12 1,11-3 453,6-13 1,3-11 579,4-8 0,3-7 0,-5 1 0</inkml:trace>
  <inkml:trace contextRef="#ctx0" brushRef="#br0">6658 7035 7836,'-5'-11'750,"4"-1"0,-5 1-403,2 0 1396,3 4-1123,-4-3 0,3 4 1091,-2-6 807,3 6-1529,-4-4-675,5 9 1,0-3-395,0 8 1,0 2 145,0 5 0,1 5-62,3-1 0,-3 5 103,3-1 1,-2 4-108,-2 4 1,0-3 68,0 2 0,0-2-295,0-1 0,0 0-78,0 0 0,1-1-84,3-3 0,-3-3-78,3-4 1,-2-2 185,2-3 0,2-2-587,6-5 0,-1-6 324,1-5 0,3-7-230,0-9 1,5-1 314,-1-2 0,2-3 24,-2 2 1,-3 3 262,-4 2 1,-1-1 342,1 4 0,-1-2 799,0 6 1,-3 2-658,0 2 1,-1 2 537,5 2 1,-5 1-249,1 2 1,-1-1 2717,5 6-2510,-1-1 0,1 5 627,-1 3 1,-3 7-600,-1 8 0,0 3-278,0 1 1,-2 3-781,-5 1 1,0 6 200,0 1 1,0 1-410,0 3 1,0-7 354,0 0 1,0-6-2246,0 2 1,2-8 948,1-4 1,4-7 1366,4-4 0,6-13 0,1-4 0</inkml:trace>
  <inkml:trace contextRef="#ctx0" brushRef="#br0">7264 6875 7836,'-18'-5'0,"1"4"0,6-5 0,0 2 3670,-1 3-1192,6-4-1298,1 5 1069,5 0 1,6 0-1468,5 0-542,6 0 1,6-4-1244,0 0 1,5 0 654,2 4 1,3-1-489,1-3 0,1 3 614,-1-3 0,0 3-2009,0 1 1,-4 1 1002,-4 3 0,-7-2 6,-4 6 0,-3 1 813,-5 6 1,-8-2 408,-10 2 0,-6 3 0,-6-1 0</inkml:trace>
  <inkml:trace contextRef="#ctx0" brushRef="#br0">7389 6932 7836,'-21'-5'0,"2"-2"0,-2 0 0,6 0 1331,0 4-840,4-7 1,-1 9 1847,1-3-843,4 3 98,-3 1 1,5 6-827,-3 6 1,0 5-439,4 10 0,0 0-94,4 7 1,-4 3-197,0 8 1,-1 2 68,1 3 0,3 6-510,-3 5 0,2-29 0,-1 0-382,0 29 1,-1-1-32,4-7 1,0-8-1218,0-11 0,1-6 1028,3-9 1,2-8-507,6-7 0,-1-12 1509,0-3 0,6-8 0,1 1 0</inkml:trace>
  <inkml:trace contextRef="#ctx0" brushRef="#br0">7195 7218 7836,'-11'-5'0,"-1"4"0,1-3 4767,5-3-3186,0 6 1,8-4-75,2 5-532,2 0-579,10 0 1,2 0-781,5 0 306,0 0 1,5 0-5255,2 0 5332,3 0 0,1 5 0,1 2 0</inkml:trace>
  <inkml:trace contextRef="#ctx0" brushRef="#br0">7880 7058 7836,'-5'-11'5773,"4"-1"-4013,-4 6 817,5 1-1939,0 5 0,5 0 92,3 0-729,7 0 0,3 0 1,5 0-1058,-1 0 1,5 0-164,0 0 1,4 0-3196,0 0 4414,-3 5 0,5 1 0,-4 6 0</inkml:trace>
  <inkml:trace contextRef="#ctx0" brushRef="#br0">7869 7218 7836,'-11'0'4828,"-1"0"-1659,1 0-1796,4 5 1,11-2-756,8 4 1,7-4-573,0 1 0,6-3 31,2-1 1,4 0-1609,0 0 0,3 0 283,4 0 1248,-2 0 0,3 0 0,-5 0 0</inkml:trace>
  <inkml:trace contextRef="#ctx0" brushRef="#br0">8680 7275 7836,'-17'-5'562,"5"4"760,-4-3-820,4-2-835,5 4 201,2-8 1,14 5 27,3-3-88,7-2 168,-2 4 0,10-2 240,0 1-242,4-1 10,-1 2 1,3-1 552,-3 4-249,8 1-558,-7-3 573,8 5-132,5 0 1,0 2-49,9 1 582,0-1-508,9 8 0,-30-7 0,1-1 52,3 1 0,0 1-1336,1 2 1,1-1 1058,4-4 0,1-1 0,0 3 1,1-1 70,1-2 1,1 0 0,4 0 0,0 0-336,1 0 1,1 0-1,3 0 1,0-1 268,0-1 1,1 0-1,0 1 1,1 1-55,0-2 0,0 0 1,2-1-1,0 1-83,0 0 1,0 0-1,-2 0 1,-1 0 96,-3 2 1,0 0 0,1 0 0,0 0 41,-1 0 0,1 0 1,2 0-1,1 0-189,-4 0 0,0 0 0,0 0 0,-2 0 319,-5 0 0,0 0 0,1 0 0,0 0-198,-2 0 1,1 0-1,2 0 1,-1-1-40,-4-1 0,-2 0 0,1-1 0,-1 0-119,-5-2 0,0-2 0,-1 0 0,0-2 247,1-1 0,0 1 0,-1 0 0,0 0 0,-2-1 0,0-2 0,-1 0 0,-1-1 0,0-1 0,-1-1 0,1 0 0</inkml:trace>
  <inkml:trace contextRef="#ctx0" brushRef="#br0">8977 6270 7798,'-23'-5'0,"4"0"1258,0-3 1780,10-2-1070,-1 9-1393,10-4 0,5 4-143,3-3 0,8 1-153,7-4 1,6 4-558,9-1 0,-1-1 242,5 1 0,0-3-956,3 3 0,5 0 668,-1 4 1,1-4-1169,-4 0 1,-6 2 386,-2 6 0,-4-2 340,-3 6 1,-10 3 425,-9 5 1,-7 0 338,-9-1 0,-7-2 0,-8 2 0,-8-2 0,-2-2 0</inkml:trace>
  <inkml:trace contextRef="#ctx0" brushRef="#br0">9285 6259 7798,'-16'0'1849,"3"0"-1168,-4 0 1,6 0 64,0 0 213,4 0-569,2 5 1,5 1 201,0 5 1279,5 1-1212,2-1 0,4 10 54,0 1 1045,1 14-1093,-1 0 1,1 10 17,-1 4-810,-4 2 1,-2 6-145,-5 3 0,0-1 245,0 5 0,-11-7-193,-4-1 0,-5-5 249,-3-6 1,-4-9-318,1-3 1,-1-14-6,4-5 1,2-7-1382,2-8 0,1-2 339,3-6 1,7-5-23,0-10 1,6-8-472,2-4 1,10-8 457,5-2 1369,6 4 0,0-9 0,6 9 0,5-4 0</inkml:trace>
  <inkml:trace contextRef="#ctx0" brushRef="#br0">9525 6887 7798,'0'11'3896,"0"-3"-3297,0-1 1238,0 1-1173,5 3 1,-4-3 52,3 0-702,-3-6 70,-1 8 0,0-7-2349,0 5 1068,5-6 1196,-3 3 0,8-5 0,-4 0 0</inkml:trace>
  <inkml:trace contextRef="#ctx0" brushRef="#br0">10816 6361 7798,'-12'0'2790,"1"0"-2361,-1 0 715,1 0-562,-1 0 0,1 0 1475,0 0-1472,-1 11 1,0 1 821,-4 11 0,2 6-704,-5 6 0,5 9-626,-1 9 1,2 3-202,2 1 0,5-5-493,2-2 1,4-5 52,4-3 1,2-4-269,5-7 0,1-5 226,-1-7 0,1-7-467,-1-8 1,1-3-244,-1-1 1,0-1 662,1-3 1,-1-8-377,1-7 1,-2-5 692,-3-6 0,-2 2 336,-5-10 0,0 0 0,0-8 0</inkml:trace>
  <inkml:trace contextRef="#ctx0" brushRef="#br0">10690 6544 7798,'-18'-18'0,"2"1"1646,4 1 0,6 4-761,2-4 0,5-1 246,7-2 0,5 1-161,10-1 0,1 1 173,2-1 0,-2 3-735,3 4 0,1 2-156,-1 2 0,4 3-372,0 5 1,-2 0 155,1 0 1,-5 7-381,-3 4 0,-4 6 298,-6 5 1,-2 3-443,-3 1 0,-7 3 151,-7 6 1,-9-1-255,-3 0 0,-6-1-27,-2-2 1,-4-3 113,0-6 0,-7 1-68,-4 0 1,3-5 173,1-3 0,0-7-58,4-5 1,-2-4 94,9-6 0,11-7-788,8-13 0,8 2 86,8-6 1063,5 6 0,14-8 0,3 4 0</inkml:trace>
  <inkml:trace contextRef="#ctx0" brushRef="#br0">11295 6327 7798,'-6'0'792,"-4"-1"869,2-3-1123,-2 3 104,4-4 0,-5 5 486,4 0 0,-3 0-388,-2 0 50,1 0-453,5 0 1,-5 5 186,4 2-273,-3 4 1,-2 5-329,1 3 0,2 4 113,-3 4 0,4 2-105,-8 5 0,0 5 94,1 3 1,-6-1-176,2 1 1,-2 0-61,-2 3 0,-4 0 64,1-3 0,4-8-57,7-7 1,2-10 15,2-5-415,4-6 1,5-7 278,9-3 0,2-4-407,10-7 0,0-6 249,4-6 1,4-5-407,-1 2 0,5-3 277,-4-2 1,-1 2 82,-3 3 0,-1-2 266,-3 6 0,-3 0 29,-4 7 0,-2-1 507,-3 5 0,-2-1-138,-5 5 0,0 0 596,0-1 1,0 1-398,0-1 1,0 5 2507,0-1-386,0 6-166,0-9-742,0 10 533,0-4-1476,0 20 0,0-5-215,0 13 1,0-4-292,0 0 0,0 7 61,0-3 1,0 2-69,0-2 0,0-2-117,0-2 0,4 3-346,0-3 1,0-2-551,-4-2 1,4-3 470,-1 0 1,6-6-493,-1-2 0,3-3 352,5-1 0,-4-5-6,4-2 1,1-9 222,2-3 1,-2-1-370,-2 1 1,2-3 220,-2 3 0,1-2 50,0-2 0,-4 4 481,3 0 0,-2 4-61,-1-4 0,-1 5 681,0-2 0,1 3-473,-1-3 1,-3 7 437,-1-2 0,1 3-202,3 1 0,-3 2 934,0 5 1,-4 0-310,3 0 1,-4 1-13,0 3 1,-1 3-560,-2 9 0,0 1-75,0 6 0,0 4-688,0 0 0,0 3 273,0-3 0,0-1-1114,0-3 0,0-1 701,0-3 0,5-4-638,2-7 1,4-3 347,0-5 0,6-7-553,2-4 0,2-7-436,2-9 0,-3-3 918,3-8 1,-8 1-5,4-5 1,-5 0 538,-2-3 1,-1-6 0,1-1-1</inkml:trace>
  <inkml:trace contextRef="#ctx0" brushRef="#br0">11798 6179 7798,'-12'-7'4236,"1"4"-724,-1-4-1768,6 6 130,1-4 1,11 5-937,6 0 1,4 0-426,7 0 0,5-1-179,3-3 1,2 1-1090,1-4 1,1 3 260,3-4 1,-6 6-28,2-2 0,-3-1-1159,-1 1 0,2 0 631,-5 4 0,-6 0-472,-6 0 0,-3 1 758,-4 3 0,0 3-559,-4 4 0,-1 0 179,-7 1 1143,-7-6 0,-2 9 0,-4-2 0</inkml:trace>
  <inkml:trace contextRef="#ctx0" brushRef="#br0">12015 6167 7798,'-12'0'0,"6"5"3587,-4-3-2392,3 3 1,0 0 1339,-1 2-583,6 9 1,-8 6-100,2 9 0,-1 7-1080,1 4 1,-3 9-616,0 6 1,-1 6-241,5-27 0,-1 0 0,0 1 0,1-1-449,1 0 1,0 0-1,-1-2 1,0-1 166,0 25 0,2-8-1241,1-4 1,3-12 826,1-11 0,1-6-1469,3-10 0,2 2 105,5-5 1,0-2 1256,-4-5 0,3-4 60,-2-4 0,-3-6 1004,-1-2 1,2-7 0,1-4 0</inkml:trace>
  <inkml:trace contextRef="#ctx0" brushRef="#br0">11946 6624 7798,'0'-23'3357,"-5"5"-1110,4 2-1162,-4 5 3654,5 4-2605,0 2-1485,5 5 748,6 0-870,2 0 0,9 0 80,-3 0-789,7 0 1,0 0 200,4 0-3542,-5 0 2512,8 0 1,-5 0 1010,3 0 0,-3 0 0,-5 0 0</inkml:trace>
  <inkml:trace contextRef="#ctx0" brushRef="#br0">8965 7561 7798,'-10'-7'614,"3"-3"0,-10 9 767,6-3 1,-1 3 1032,1 1-1640,-1 5 0,1 2 596,0 9 1,-5 3-694,1 7 0,-4 0-76,4 4 0,-5 6-205,1 6 1,2-2-657,2 2 1,2-1 258,2 1 1,-1 1-570,1-5 0,1 0 246,2-4 1,-1-5-187,5-2 0,-3 0-2352,3-5 1278,0-1-694,4-15 1694,0-1 1,1-7-332,3-6 0,-1-5 383,4-10 0,1 1-103,3-1 1,0-4 335,-4 1 1,3-6 298,-2 1 0,3-2 0,5-1 0,-8 4 0,4-1 0,-3 5 397,2-5 0,1 1-339,-1-5 1,0 6 1137,1 3 0,-4-2-467,-1 1 1,1-4-221,3 5 0,1 3-142,-1 4 1,-1 5-99,-2-1 1,2 3 143,-2 5-194,2 2 1,0 10-1,-3 2 0,-1 10-13,-6 6 1,0 5 12,0 6 1,0 4 2726,0 0 0,-2 4-1693,-2-4 0,3 0-915,-3-4 1,-1 2-324,2 2 0,-3-6-295,3 2 0,1-11 254,-1 0 0,1-8-466,2 0 0,2-4 189,1-3 1,0-4-624,5-8 0,3-5 331,4-10 0,2-1 6,-2-11 1,3-4-5,4-7 0,1-2-38,0-2 0,-1 5 177,-3 3 1,-3 4 112,-4 3 1,-5 4 274,1 4 1,-6 5-90,2 3 0,-2 6 629,-2 1 1,1 6-382,3-2 0,-2 3 1201,6 1 1,-4 0-81,3 0 0,5 1 240,3 3 1,1-2-280,0 6 0,-4-1-582,3 5 0,-2 2-142,-1 5 1,-6 1-132,-2 11 1,-3 0-396,-1 7 0,-1 3 117,-3 5 1,-2-1-818,-6 1 1,1-5-304,-1-3 1,5-4-2919,-1-4 1321,6-2 0,2-11 1461,7-6 0,5-6-2130,3-8 3344,3-4 0,-1-9 0,0-2 0</inkml:trace>
  <inkml:trace contextRef="#ctx0" brushRef="#br0">9742 8006 7798,'-23'0'9830,"5"0"-7897,-3 0 1331,8 0-1044,2 0-1146,6 0-10905,5 0 9555,5 5 0,1-4 0,5 4 1</inkml:trace>
  <inkml:trace contextRef="#ctx0" brushRef="#br0">10861 7515 7798,'-1'-23'625,"-3"0"1,-1 5 2420,-3 3-266,-2 3-1431,9 0-151,-4 6 1,5 6-582,0 7 1,0 9-257,0 3 0,0 12-183,0 7 0,-4 7-135,0 4 0,-5 7-281,2 5 1,2-28 0,1 0 133,0-1 0,0 1 0,-1 0 0,0 1-333,1 0 0,1 1 0,-4 28 178,0-2 0,4-8-1134,-1-3 1,3-6 612,1-6 0,0-10-295,0-13 1,1-3 483,3-5 0,-1-3-295,4-8 0,-3-7 241,4-8 0,-6-5 366,2-7 1,1 0 278,-1-11 0,-5 5 0,-6-2 0</inkml:trace>
  <inkml:trace contextRef="#ctx0" brushRef="#br0">10747 7709 7798,'-6'-16'911,"1"3"231,5-2 0,2-2-507,6 2 0,3 0-265,8 3 1,3 2 723,-3 3 1,2-2-515,2 5 0,-5 0 149,-3 4 0,2 0-256,-2 0 0,4 5-285,-4 3 0,-3 2-89,-5 1 1,-3 1-135,4-1 1,-6 4-43,2 1 0,-9 4 145,-6-1 1,-6 3-864,-6 0 0,-6 1 327,-5 0 1,-2 0-959,-6 0 1,4 0 601,-4-1 0,2-1-468,-2-6 0,4-1-88,7-10 0,10-6 1380,9-5 0,6-8 0,6-3 0</inkml:trace>
  <inkml:trace contextRef="#ctx0" brushRef="#br0">11250 7572 7798,'-7'0'1689,"1"0"-1429,2 0 1750,3 0-1282,-9 5 0,8-2-20,-1 4 0,-3-3 134,3 4 1,-5-1 1017,4 5-1281,-5-1 0,7 6-422,-6 2 1,-1 4 16,-6 3 1,1 3-818,-5 6 0,4 0 461,-4 3 1,4-2-947,-4 2 1,3-3 177,-3 0 1,5-6-1325,-1-3 644,8-1 602,1-8 1,6-7 128,0-10 0,6-8 899,1-8 0,3-4 0,7-3 0,1-6 0</inkml:trace>
  <inkml:trace contextRef="#ctx0" brushRef="#br0">11158 7732 7798,'0'-11'664,"0"-1"173,0 1 0,1-5-151,3 1 1,-1 0 225,4 4 1,-3-1-289,4 1 1283,-6-1-482,9 6-66,-10-4-527,9 9-486,-9-5 0,8 12-183,-5 1 0,0 5-67,-4 3 1,4 3 98,-1 4 1,1 5-255,-4 0 0,0 1 106,0-2 0,-1 0-76,-3 4 0,3-5-76,-3 2 1,1-3-39,0-1 1,1-5-40,-1-3 1,1-2-401,2-2 267,0-4 0,5-7 78,3-8 0,6-11-263,1-4 0,5-7 144,0-1 1,0-1-140,-1 2 1,1-2 137,-5 6 0,1 0 363,-5 7 1,-1-1 82,-2 5 1,2-4 422,-2 3 360,2 1 0,1 5-454,1 2 1,-1-1 177,0 6 1,1-1-170,-1 4 0,1 0 430,-1 0 1,0 0-337,1 0 1,-4 5-92,-1 3 1,-3 7-409,4 4 1,-6 2-121,2 2 0,-3 0-618,-1 0 0,0 4 501,0-1 1,-4 5-1795,1-5 1,-3 0 924,3-7 1,1-3-161,-1-4 1,3-2 142,3-3 1,4-1-327,4-6 0,2-3 1427,2-5 0,8-4 0,6-11 0</inkml:trace>
  <inkml:trace contextRef="#ctx0" brushRef="#br0">11798 7526 7798,'-5'-11'0,"-2"0"0,-4-1 3701,5 6-1207,-5-4-1259,10 8 1109,-4-3-1521,5 0 0,1 4 154,3-3-659,8 3 0,5 1-494,6 0 1,1 1 159,3 3 0,-2-3-931,6 3 1,-1-3 661,4-1 0,-4 2-1155,-4 1 0,-2-1 505,-1 1 0,0 0-135,0 1 0,-9-3 253,-3 3 1,-6-3-993,3-1 1169,-5 5 640,2-4 0,-16 10 0,-1-5 0</inkml:trace>
  <inkml:trace contextRef="#ctx0" brushRef="#br0">11935 7538 7798,'-7'5'2796,"-3"-4"0,8 9-2387,-6-2 1,6 3 1854,-2 5 0,1 3-1136,-1 7 0,2 6 493,-6 10 0,1 1-1125,-5 10 0,5 4-863,-1 4 0,4-28 0,0-1-248,-7 29 1,5-5-667,2-7 1,3-8 337,1-7 0,1-9-63,3-5-1208,2-12 1,5 3 1170,1-11 1,-2-6-468,-2-1 0,1-8 1510,-6-4 0,1-8 0,-4-2 0</inkml:trace>
  <inkml:trace contextRef="#ctx0" brushRef="#br0">11889 7846 7798,'-6'-10'3722,"-6"2"-935,1 3 368,-6 0-2205,11 4 0,1-3 257,5 8 1,6-2-1766,6 6 0,0-4 358,8 4 1,-1-5-2710,3 5 0,5-2 540,0 2 2369,4 2 0,-1-4 0,4 6 0</inkml:trace>
  <inkml:trace contextRef="#ctx0" brushRef="#br0">12369 8120 7798,'-12'2'0,"1"1"6663,0-1-4478,4 3 0,1-5-235,2 0-1932,3 0 292,-4 0-1671,5 0 785,0 5 576,0-4 0,-5 4 0,-2-5 0</inkml:trace>
  <inkml:trace contextRef="#ctx0" brushRef="#br0">14333 6693 7798,'0'-23'0,"-1"4"0,-3 0 1509,-2 5-651,-6-3-326,-4 11-163,3 1 1103,-3 5-897,-1 0 1,-1 0 833,-4 0-960,-6 5 0,2 6 80,-4 8 0,-1 9-160,-3 7 1,0-1 308,0 4 0,4 1-223,4-1 0,3 5-615,4-1 1,4-2 152,7-2 0,3-4-629,5-4 0,9-2 49,2-5 0,7-1-445,-3-3 1,6-4 101,-2-7 1,3 1 350,5-6 0,-3 1-506,3-4 1,1-5 491,-2-3 0,2-3-372,-1-4 1,-7-2 92,3-2 872,-3-2 0,-2 3 0,-1-5 0</inkml:trace>
  <inkml:trace contextRef="#ctx0" brushRef="#br0">14436 6761 7798,'6'0'4689,"-1"0"-3423,0 0 262,-3 5 1,3 5-723,-5 6 0,0 0 35,0-1 1,4 4-350,-1 8 0,1-3 525,-4 3 0,0-1-408,0-3 0,4 1 360,0-8-1360,5 4 0,-3-9 291,5 1 1,1-7-1124,-1-9 1,2-9 766,2-10 1,-2-4-899,2-8 1,-2 1 486,-2 0 1,-4 1-899,-4 2 1,-1 0 746,-2 4 1,-7 0 20,-4 4 0,-7 10 466,-8 1 0,0 8 261,-4 0 1,6 4 445,1 4 1,5 3-218,7 4 1,4 4-292,3 1 0,6-1 70,5-4 1,6 1-11,10-1 1,5-1 271,2-2 0,3 2 0,1-4 0</inkml:trace>
  <inkml:trace contextRef="#ctx0" brushRef="#br0">14859 6658 8184,'0'-6'3202,"0"1"919,0 5-2857,0 5 0,-4-2-626,0 4 1,0 1 148,4 3 1,-1-3-302,-3-1 1,3 2-60,-3 7 0,-1-4-222,1 3 0,-1 3-145,1 1 0,-2 3-194,-6 1 1,1 1 163,0 2 0,-1 0-293,1 4 1,-4-3 210,-1 3 0,1-4-637,4 0 0,-1-7-77,1-3-355,-1 1-309,1-9 386,5 2 0,1-11-592,5-3 1,1-3 826,3-9 1,2 2-611,5-5 0,1 0 708,-1-4 1,-3 2 418,-1 2 1,0-3 291,0 3 0,4-2 0,-5-2 0,5 0 0</inkml:trace>
  <inkml:trace contextRef="#ctx0" brushRef="#br0">14801 6773 7798,'0'-18'0,"6"1"1471,0 6-404,0-1 523,-1 1 814,0 5-762,-3 1-573,8 5 0,-8 5 910,6 2-1337,-6 9 1,4 1 35,-6 6 0,3 4-283,1-1 1,1 5 63,-1-4 1,1 4-190,3 0 0,2-5-111,-3-3 0,4-1 73,0-7 0,0 0-216,1-3 0,-1-6-15,1-2 1,3-8-89,0-4 1,4-11-259,-4-3 1,1-9 184,-5 1 1,1-5-1266,-1-3 0,-5 1 633,-2-4 0,-3 3-1297,-1-4 1,4 6 1037,0 2 1,0 6-821,-4 9 1,1 4 702,3 7 1,-2 4 294,6 8 1,-2 2 872,2 6 0,2 4 0,-4 2 0</inkml:trace>
  <inkml:trace contextRef="#ctx0" brushRef="#br0">15293 6624 7798,'6'-11'0,"-1"3"2854,-5 0-921,5 6 1783,-4-8-2827,4 8 1,-3-3 106,1 5 0,-1 7-474,2 4 1,-3 6-458,-1 6 0,-1 6 91,-3 5 1,-3 2-114,-4 5 0,0-3-100,-1 4 1,1 0-223,-1 4 1,1-6-725,-1-1 1,2-9 438,3-3 1,-2-4-3035,5-4 2713,0-8 1,9-12-667,3-11 0,2-5 766,1-10 1,0-2 784,-4-6 0,3-4 0,-3-2 0</inkml:trace>
  <inkml:trace contextRef="#ctx0" brushRef="#br0">15235 6613 7798,'-1'-10'0,"-3"2"3672,3-2-2009,-4 8 1,5-4 1268,0 2-2376,0 3 1,5-4 2087,3 5 1,2 0-1365,1 0 1,2 0-292,2 0 1,3 4-990,5 0 0,1 4 0,3 0 0,-3 2 0,2 2 0,-2-1 0,-1 1 0,-1 3 0,-3 0 0,-1 5-413,-3-1 0,-6 4-422,2 4 0,-7-3 232,0 3 0,-8 2-636,-4 1 1,-7 3 591,-4 1 1,-4-3-546,-3-1 1,-4 0 575,-4 0 0,0-2-1100,0-5 0,1-2 149,2-2 0,1-3-1739,7-9 3306,-2-2 0,12-10 0,-4-1 0</inkml:trace>
  <inkml:trace contextRef="#ctx0" brushRef="#br0">15806 7081 7798,'-17'1'9830,"1"3"-7640,9-3-550,2 4-408,5-5-742,0 0 1,5 0-3508,2 0 1,4-1 323,0-3 2693,0 3 0,1-9 0,-1 4 0</inkml:trace>
  <inkml:trace contextRef="#ctx0" brushRef="#br0">16572 6636 7798,'-12'-12'797,"1"1"1,1 3 2974,2 0-2717,-2 6 994,4-3-948,-6 5-447,6 5-181,-4 6 1,0 8 663,-6 8-228,1 2-551,-1 5 0,-1 5 195,-2-1-821,-3 5 0,8 1 322,-5 6-1171,5 4 472,-2-2 533,5 0 1,3-5-580,0-5-822,6-5 1008,-3 2 1,5-15-1095,0-5 1215,0-5 1,5-3-3018,2-4 3217,4-2 1,0-11-1153,0-6 1,-3-4 1031,0-7 1,-2-4-635,2 1 938,-3-6 0,-5-2 0,0-7 0</inkml:trace>
  <inkml:trace contextRef="#ctx0" brushRef="#br0">16343 6636 7798,'0'-18'0,"0"-3"1157,0 6 0,0 0-525,0 4 0,9-1 562,3 1 0,5 4-176,-1 4 1,4 1 182,-1 2 0,4 0-187,3 0 0,-2 5-499,3 3 0,-3 3-74,-1 5 1,-1 1-136,-3 6 0,-3 0 41,-4 0 0,-6 4-81,-2-1 1,-8 6-708,-4-2 1,-3 3-172,-4 2 1,-8-5-531,-8 1 0,-2-6-1207,-1 2 1,0-5 1204,0-3 0,4-3 34,4-9 1,7-2 144,4-5 965,7-5 0,3-6 0,5-7 0</inkml:trace>
  <inkml:trace contextRef="#ctx0" brushRef="#br0">16812 6647 9698,'-7'0'3965,"1"0"-3327,2 0 1,1 5 503,-4 3 1,3 3-530,-4 4 0,1 3-337,-5 5 1,1 5-58,0 2 0,-2 3-561,-2 2 1,1 3 148,-5 0 0,1 1 32,-1-1 0,-1-4-464,4 1 1,1-6-78,4-6-2091,4-6 2022,2-5 0,7-8-410,1-8 0,7-8 538,6-7 1,3-3-204,-4-5 0,4 1 846,-4-4 0,0 1 0,-3-2 0,4-7 0,2 3 0</inkml:trace>
  <inkml:trace contextRef="#ctx0" brushRef="#br0">16754 6795 7798,'17'-11'0,"-8"0"0,2-1 1293,-2 1-786,3-1 1,-5 1 202,1-1 1,-4 1 294,3 0 1,0 3 823,0 0-629,3 6 66,-3-3-889,4 5 1,-1 5 140,-2 2 0,-3 7-161,-5 2 1,0 4-408,0-1 0,0 3 128,0 0 0,0 5-144,0 0 1,0-2-119,0-6 1,-4 1-184,0-4 1,0 3-202,4-4 1,0 0-477,0-3 600,0-6 0,2-1 107,2-5 1,2-6-265,5-6 1,2-4 186,2-7 1,-2 0-172,2 0 1,-1 0 282,1 1 1,-2 2 111,2 1 0,2 2 616,-2-2 0,0 2-316,-3 6 0,-1-1 356,0 1 1,1 1-296,-1 2 0,-3 3 1394,0 5 1,-2 1-584,1 3 0,2 2 635,-5 6 0,4 6-881,-4 4 0,-1 3-501,-3 5 1,2-3-867,1 3 0,-1-4-1047,2 0 0,2-3-1743,2-4 3421,2 3 0,1-10 0,1 5 0</inkml:trace>
  <inkml:trace contextRef="#ctx0" brushRef="#br0">17463 6487 7798,'-12'-10'3457,"1"2"-2925,-1-2 2195,6 4-842,1-1 714,5 2-1843,10 5 0,-1 0-379,10 0 1,1-3-159,7-1 0,-2 0-1214,6 4 0,-1 0 655,4 0 0,1-4-1584,-1 0 1,-4 1 1101,1 3 0,-6 1-975,2 3 0,-8 1 680,-4 2 1,-7 3 305,-4-2 1,-4 2 810,-4 2 0,-8-6 0,-5 4 0,-6-2 0,0-3 0,0-1 0,-4-3 0,1-1 0,-2 0 0,1 0 0,3-1 0,-3-3 644,3 3-378,1-10 0,4 9 2557,0-6-1824,10 6 0,-6-3 1311,8 5 1,0 0-1208,0 0 0,3 10 124,-4 5 1,6 8-606,-2 7 1,3 2 353,1 10 1,-2 4-457,-1 3 1,0 6-992,-5-2 1,5 2-96,-5-2 0,2 0-595,-2-7 0,3-3-1017,5-9 0,0-6 949,0-5 1,1-7-976,3-8 0,2-3 1183,6-5 1,1-2-598,2-6 1618,-3 0 0,5-13 0,-6 3 0</inkml:trace>
  <inkml:trace contextRef="#ctx0" brushRef="#br0">17520 6818 7798,'-12'-5'5950,"1"4"-4473,4-9-353,2 8 0,7-3 691,1 5 0,9 0-1309,7 0 0,4 0-234,3 0 0,0 0-1906,4 0 0,-1 0 1012,2 0 1,2 0-4328,-3 0 4949,-2 5 0,0-3 0,-5 3 0</inkml:trace>
  <inkml:trace contextRef="#ctx0" brushRef="#br0">1051 8646 8322,'-8'6'1986,"0"-2"-1697,6-3-135,-3-1 1,4 4 478,-3 0-139,3-1 0,-6-3-49,3 0-715,3 0 223,-4 0-866,5 0-209,-5 0 427,4 0 333,-4 0 57,5 0 1872,5 0-756,-4-5-282,4 4 1,-5-5 242,0 2-259,0 3-190,0-4-2790,0 5 1977,0 5 441,0-4-202,0 9 301,5-4-84,-4 6 1,4-5 411,-5 1-178,6-5 1,-5 3-34,3-2-180,-3-3 46,-1 4 1,0-4-133,0 3 0,-1-3 132,-3 3-197,3 3 156,-5-1 1,5 4-12,-3-2 0,3-2 90,-3-2 0,3-2-96,1 6 420,0-5-117,0 2 81,0-5-422,0-5 73,0-2 29,0-4 255,0-1-220,0 1 240,0 5-231,0-5-353,0 10 257,0-4-724,0 0 79,5 4-929,-4-9 506,10 8 0,-9-4 1081,6 2 0,-6 3 0,3-4 0</inkml:trace>
  <inkml:trace contextRef="#ctx0" brushRef="#br0">8246 11512 7899,'-12'0'0,"1"0"1161,0 0-246,-1 0-237,6 5 62,-4-3-63,8 3-360,-3-5 1,10 0-46,3 0 0,2 0-96,2 0-102,-1 0 1,4-2 19,0-1 0,5 0-157,-5-5 0,1 6-190,-1-2 1,-2 3 180,2 1 1,-6 0-621,-1 0 313,-1 0 52,5 0 0,-6 5 47,-2 3 0,-3-2-3,-1 1 1,-1 0-55,-3 0 1,-2 2 37,-6-5 0,1 1 271,0-1 0,-1-3-154,1 3 0,-1-3 602,1-1 0,0-3-241,-1-1 0,5-1 1642,-1 1-1189,0 3 0,-2-6 612,3 3-225,1 3-276,6-4-726,0 0 0,2 4 93,2-3 1,6 3-339,5 1 0,1 0 215,0 0 1,0 0-643,3 0 0,1 0 114,-4 0 0,3 0-72,-4 0 1,0 0-276,-3 0 512,-1 0 0,-1 1 241,-2 3 0,-3-2-95,-5 6 0,-5-2 201,-3 2 1,-2 1-122,-1-5 1,-1 3 484,1-3 1,-1 0 9,1-4 0,-1 0 179,1 0 0,3 0 221,1 0 1,3 0 91,-4 0-516,6 0 0,-3-2 333,5-1-869,0 1 0,1-3 229,3 5 1,2 0-1466,6 0 0,-1 0 1451,0 0 0,6-5 0,1-1 0</inkml:trace>
  <inkml:trace contextRef="#ctx0" brushRef="#br0">18513 6738 7917,'-29'-5'0,"2"0"2476,8-2-738,3 1 893,10 1-1995,0-1 0,13-4 537,4 2 0,3-2-629,9 3 1,-1 1-462,8 3 1,0-2-359,5 1 0,0-1-635,3 1 1,-2 3 15,2-3 0,-3 3 553,0 1 0,-6 5-1667,-2 2 1,-8 5 966,-4 3 1,-8-1-5,-3 5 1,-9-4 674,-6 4 0,-11-1 370,-8 1 0,-5 1 0,-3-5 0,4 2 0,0-2 0,1-6 686,6 2 1,1-7-554,3 0 0,5-3 2976,3-1-1101,2 0-527,7 0 0,7-3-705,10-1 0,6 0-348,6 4 0,5 0-2110,2 0 0,9 0 1033,7 0 1,5 0-3127,6 0 3389,0 0 0,5 0 0,2 0 0</inkml:trace>
  <inkml:trace contextRef="#ctx0" brushRef="#br0">19518 6738 7917,'-12'0'0,"-4"0"1105,4 0-665,-5 0 1,6 0-68,-1 0 1,5 0-123,-1 0-33,6 0-172,-4 0 121,6-5 151,0 4 71,0-4-239,6 5 0,0-4 149,5 0-90,6 0-58,1 4 0,4-3-140,1-1 36,0 0 21,5 4 0,1 0-97,5 0-87,1 0 129,-1 0 1,5 0-83,3 0 0,3 0 44,0 0 1,6 0-261,2 0 0,4 4 300,4 0 1,-27-2 0,0-1-9,2-1 0,0 0 1,1 2-1,0 0-263,-1 0 0,0 0 0,2 0 0,0 0 265,4-2 1,0 0-1,1 0 1,0 0-29,2 0 0,1 0 1,2 0-1,1 0 51,0 0 0,1 0 0,2 0 1,0 0-262,3 0 0,0 0 0,2-2 0,1 0 98,2 0 1,1 0-1,-1 0 1,0 0-519,-3 2 0,0 0 1,0-1-1,0-1 519,0 0 0,0 0 0,-1 0 1,0 0 52,-2 2 0,-1 0 0,-3 0 0,0 0-113,-6 0 0,-1 0 1,0 0-1,-1 0 85,-2 0 1,0 0 0,1 0 0,0 0 170,-3 0 0,0 0 1,-2 0-1,0 1-335,25 3 1,-4-3 91,0 3 1,-1-3-359,-7-1 535,-9-5 0,0 0 0,-9-2 0,-3 3 0,-3 3 0</inkml:trace>
  <inkml:trace contextRef="#ctx0" brushRef="#br0">19815 5813 8170,'-11'0'2258,"-1"0"-1370,1 0 970,5 0-1344,1-5 1,6 3 257,3-6 0,3 4-309,8-3 0,4 3-465,8-4 0,2 2 54,6-2 1,3-1 147,0 6 1,0-3-249,-4 3 1,4 1-302,0-1 1,0 1-688,-3 2 1,-5 5-247,0 3 1,-8-2 151,1 2 1,-8-2 11,0 2 190,-7 2 1,-4-5 927,-8 3 0,-8-3 0,-5-5 0</inkml:trace>
  <inkml:trace contextRef="#ctx0" brushRef="#br0">20021 5745 5742,'6'0'0,"-1"0"0</inkml:trace>
  <inkml:trace contextRef="#ctx0" brushRef="#br0">20089 5847 7742,'0'7'3029,"0"-2"-1742,0 0 0,0-2-144,0 4-745,0-4 1494,5 7-1213,-3-4 1,7 6 44,-6-1 485,6 0-759,-2 6 0,0 2 210,1 8-590,-6 2 93,3 5 0,-5 2 15,0 2-28,-5 2 1,-2 2-183,-9 0 0,-3-5-561,-7 1 520,-3 2 0,-4-5-281,2-1 1,-2-6 193,3-9-1950,-8-3 1387,2-9 0,2-2-139,7-5-1444,8-10 1484,3-3 1,9-16-2371,4-5 2228,1-6 0,14-7-1730,7-2 2694,7 2 0,6-4 0,2 5 0,3 1 0</inkml:trace>
  <inkml:trace contextRef="#ctx0" brushRef="#br0">20306 6441 7742,'-11'0'2858,"5"0"-2382,-5-5 1498,10 4-837,-9-4-493,9 5-222,-9 0 597,8 0-176,-3-5-66,5 4-375,0-4-7119,0 5 5931,5 0 767,-3 0 0,3 1-332,-5 3 1166,5-3-481,-4 4 376,4-5 926,-5 0-616,5 0-67,-4 0-254,4 0-1762,-5 0 364,6 0-147,-5 0 1,5 0 44,-2 0-82,-3 0 1031,4 0-217,0 0 404,-3 0-160,3 0 5513,-5 0-5061,-5 0-539,-2 0-19,-4 5 0,3-4-1421,1 3 976,4-3 0,-3-1-829,2 0-531,3 0-2071,-4 0 3807,15 0 0,-3-5 0,10-1 0</inkml:trace>
  <inkml:trace contextRef="#ctx0" brushRef="#br0">21071 5916 7742,'0'-11'0,"0"-5"748,0 1 181,0 0 0,0 3 757,0 1-899,0 0-454,0 4 1,4 1 1833,0 2-1139,0 3-83,-4 1-562,0 11 0,-1 8 197,-3 8-389,-3 2-16,1 5 1,-4 6-60,2 2 0,-2-2-128,-1 2 1,3 0-1470,1 4 1153,-1 4 313,-3-3 1,3 4-1019,0-5 0,5-6-410,-5-1-492,5 1 1232,-2-9 0,5-3-40,0-13-889,0-3 385,5-5 732,2-2 0,4-15 329,1-6 0,-5-9 186,1-5 0,-6-8 0,3-3 0</inkml:trace>
  <inkml:trace contextRef="#ctx0" brushRef="#br0">21003 6064 7742,'-11'-29'1672,"-1"3"-1237,1 7 0,4 2 354,4 6 1,6-2 43,5-2 0,3 2-354,5-2 0,-2 2 1626,5 2-1007,-5 4-474,7-3-117,-8 9-242,8-9 0,-4 9 112,2-3-948,3 2 464,-5 8 1,0 1 99,-6 8-746,1 3 618,-11 5 0,1 5-400,-9 2 84,-1 3 234,-18 2 0,5-5-1123,-9 1-138,-1-1 965,-3 4-1767,0-5 1755,0-1 1,1-10-77,2-3-1127,3-2 1116,5-7 0,11-3 612,4-11 0,5-4 0</inkml:trace>
  <inkml:trace contextRef="#ctx0" brushRef="#br0">21471 5985 7742,'7'-18'0,"-2"1"0,-5 6 0,1 1 1524,3 2-662,-3-2-147,4 9 1147,-5-4-946,0 5-256,-5 5 1,2 5 286,-4 5 0,0 7-264,0 0-596,-8 1 63,7 15 1,-8-7 151,4 7-878,1 3 509,-6-1 1,5 10-271,-4-1 0,4-1 293,0-6 1,6 1-1942,2-5 385,3-5 793,1-5 1,1-10-349,3-3 0,-2-7 379,6-4-218,0-8 595,3-2 1,2-15-200,2-2 137,-2-12-257,3 4 718,-4-13 0,0 0 0,3-6 0,3 1 0</inkml:trace>
  <inkml:trace contextRef="#ctx0" brushRef="#br0">21448 6053 7742,'-12'-18'510,"-4"3"0,8 4 1962,-4 3-941,8 3-593,-1 5 0,14 0 1560,3 0-1279,2 0-738,2 0 1,2 0 222,5 0 1,-1 5-62,1 3-783,5-3 176,-4 5 0,4-4-96,-5 6 0,-1 0-258,-3 4 1,-3-2 272,-4 5-700,-6 0 543,-1 3 1,-6 3-1456,-3 1 677,-13-2 548,-7 9 1,-15-4-967,-3 6-749,-7-1 1751,-3-5 0,-2-1-125,1-5 0,9-5-670,-2-3-18,13-7 743,5-3 1,17-8-88,7-5-1089,8 1 1145,7-15 0,7 5 497,5-6 0,-1 0 0,1 0 0</inkml:trace>
  <inkml:trace contextRef="#ctx0" brushRef="#br0">21928 5939 7742,'-10'-12'2174,"2"1"-929,-2 5-513,9-4 423,-9 8 0,7-3 1177,-4 5 0,3 1-1537,-4 3 1,4 3-347,-3 4 0,-1 6-717,-3 2 134,-1 2 184,1 7 1,-1 1-734,1 5 434,0 1-399,-6-1-445,4 0 761,-3 1 0,1 3-137,-1 0-858,1-5 813,4-5 0,-1-7-210,1-2-98,5-2 132,1-11-618,5-1 1010,5-15 1,2-1-241,8-9 1,3-5-34,5 2-5,0-2 571,0-3 0,0 0-390,-1-2 377,-4 2-42,-1 5 1,-6 1-292,1 3 1080,-6-2-589,4 3 0,-9 0 1248,3 3-656,-3 2-409,-1 2 704,0-1-631,5 6 0,-2-4 161,5 2 911,-1-2-896,5-1 0,0-1 46,4 1 498,-4 5-679,5-5 0,-6 10 358,1-3-594,-1 3 0,-1 2 0,-2 3 0,-3 4 1744,-5 7-1109,0 3-487,0 5 0,-5-1-29,-3 1 0,-2 4-94,-1 0 0,-1 3-25,1-3 0,3-1-1,1-3 1,0 0 25,0 0 0,1-5 176,6-3-1,0-3-1299,0 0 1,7-7 181,4-5 1,6-6-2356,6-10 1848,-1 4 1,3-10 48,1 3 761,-2-2-929,4-2 977,-5 0 1,-1 0-46,-3 0 0,1 2 41,-5 2 0,0 2 384,-3 6-107,-1-1 20,-4 1 1,-1-1 400,-2 1 242,-3 5-614,4-5 1214,-5 10-397,5-4-16,-4 0-231,5 4 0,-5-3 51,3 8 890,-3 2-922,4 6 1,-5 4 815,0 3-905,0 8 1,-4 1 182,0 2-979,-5-2 270,8 0 135,-4-4-2075,5 4 1453,0-5 1,0-5 9,0-3 1,5-4-516,3-3 0,7-3-62,4-5 0,4-1-360,4-3 0,2-8-1064,5-7 2547,-5-7 0,9-3 0,-2-6 0</inkml:trace>
  <inkml:trace contextRef="#ctx0" brushRef="#br0">22556 5802 7821,'-5'-17'0,"3"8"2242,-6-2 1,5 6-261,0-3 1230,1 6-2133,7-8 0,6 8-313,4-1 1,9-3-121,-1 3 1,7-1-25,1 4-1540,2 0 722,1 0 0,1 0-1401,4 0 0,-4 0 1032,3 0 1,-7 1-508,-5 3 0,-3-2-251,-4 6 1,-2-5-1992,-6 0 2363,-5 4 951,-1-6 0,-15 9 0,-2-3 0</inkml:trace>
  <inkml:trace contextRef="#ctx0" brushRef="#br0">22716 5790 7821,'-11'0'1005,"-1"0"1,2 5 606,2 3 1,0 2-784,4 2 0,-4 4 1460,4 3 0,-8 8-1187,0 3 0,-3 10-533,0 5 1,1 7-1123,-5 9 463,7-29 1,0 0 94,2-1 1,1 1 0,-4-1-1,0 0-351,-2 26 0,5-8-558,6-4 0,3-8 151,1-3 1,0-8-1012,0-7 0,5-7-295,3 0 1,-2-2 1107,1-6 1,1-2-1109,4-5 2291,-6-4-770,4-4 538,-9-1 0,9-4 0,-3-2 0</inkml:trace>
  <inkml:trace contextRef="#ctx0" brushRef="#br0">22590 6144 7821,'-11'-11'3925,"5"0"-2607,-4-1 0,8 5 1090,-2-1-979,8 5 1,4-2-396,7 5 1,3-3 434,5-1 0,1 0-1588,2 4 0,0 0 37,4 0-3913,-4 0 2838,7 0 0,-5 1 1157,2 3 0,8 2 0,-2 6 0</inkml:trace>
  <inkml:trace contextRef="#ctx0" brushRef="#br0">19941 7104 7825,'-15'-22'2069,"-2"3"-853,-1 4 0,1 7-80,-2 5-712,2 1 0,2 2 179,0 0 961,-1 0-984,5 5 0,0 5 180,-1 6-327,1 9-277,-1-6 1,2 14-258,2-2 128,-2 2 0,5 1-969,-2 0 739,-4 0 0,10 4 228,-3 0-2207,-2 1 1573,5 0 0,-8-5-84,5 0-1540,0-4 1431,4-8 0,0-4-1722,0-3 1437,0-7 544,5-3 543,-3-10 0,8-6 0,-4-7 0</inkml:trace>
  <inkml:trace contextRef="#ctx0" brushRef="#br0">19861 7161 7825,'-1'-27'2609,"-3"1"-2220,-3-1 0,1 5-18,2 3 0,3-1 283,1 5 0,0 0 1706,0 3-1642,0 6 1,1 1 135,3 5 0,2 1-260,6 3 213,-1 2-451,1 6 1,-1 0 298,1 3-499,-1 3 1,4 6-282,0 3 114,1-3 53,-5 9 167,1-4-905,-1 0 669,0 4 0,1-7 218,-1 4-1224,1-4 642,-1 7 0,0-13 118,1 3-1049,-1-8 811,1-4 1,-5-2-534,1-5 571,0 0 452,-2-4 0,3-5-207,-5-3 1,1-7-113,-2-4-111,-1-3 294,3 0 0,-1-1-156,-1 0 163,1 0-7,1-5 0,2 0-156,4-2 176,-5-3-33,5 9 0,-5-9 829,5 2-343,1 3-199,-6 0 1938,-1 11-975,-5 0-324,5 6 1181,-3-1-1302,3 6 0,-5 2 61,0 8 628,0 2-835,0 6 0,0 4 90,0 3 50,0 8-289,0-3 1,3 9 148,1-3-280,5 3-395,-3-3-895,1 3 860,3-4 1,-4 4 211,6-3-2437,-1-2 1639,1-5 1,-1-1-33,0-3-2625,6-3 2290,1-10 0,5 0 202,-1-6 0,1-2-65,0-2 1,0-6 1036,0-5 0,0-5 0,-1 2 0</inkml:trace>
  <inkml:trace contextRef="#ctx0" brushRef="#br0">20717 7344 7825,'6'6'1253,"-5"-1"1702,4-5 711,-5 0-2129,0 5-681,5-4-2922,-4 4 1512,4 1 0,-3-5 554,1 3 0,-1 2 0,3 0 0</inkml:trace>
  <inkml:trace contextRef="#ctx0" brushRef="#br0">21346 7332 6518,'-7'0'-175,"-3"-5"1,4-1 0</inkml:trace>
  <inkml:trace contextRef="#ctx0" brushRef="#br0">21380 7058 7825,'-13'-5'4742,"-7"4"-3727,7-4-115,-5 5-527,2 5 0,6 1 2226,2 6-1290,-2 4-498,4 2-176,-6 10-319,6-4 0,1 9-271,5-3 0,-4 8-300,0 4 1,0 3 242,4 0-1795,0-4 1605,-5 3 0,3-8 281,-6 2-2520,6-3 1742,-9-5 1,10-4-2241,-3-7 1581,3-2 523,1-11-930,0-1 1307,0-5-102,0-5 1,5-6 354,3-8 0,1-8 205,-2-3 0,3-8 0,-3-3 0</inkml:trace>
  <inkml:trace contextRef="#ctx0" brushRef="#br0">21254 7161 7825,'-10'-28'2082,"2"4"1,-7 1-1209,8 8 931,2-3-1123,5 5 0,1-7 61,3 5 1,7 0 219,8 3 1,3 1 503,0-1-440,6 1-615,2-1 1,0 6-512,1 2 51,-6 3 52,3 6-1555,0 7 1157,-9 0 1,-1 14 267,-11-4-1604,-4 9 1149,-3-2 0,-12 9-306,-7 0-1086,-7 0 1160,-4-3 0,0-5 151,-1 0 1,5-2-12,-5-1 0,6-2-1241,-2-9 957,3-6 321,1-5-9,1-5 645,9-5 0,-2-12 0,8-7 0</inkml:trace>
  <inkml:trace contextRef="#ctx0" brushRef="#br0">21757 7001 7825,'-12'0'2216,"1"0"-1108,-1 0-554,1 0 2429,0 0-1976,-1 0 1,5 5-14,-1 3 1397,0 2-1539,2 6 0,-3 2-608,5 5-219,1 0 39,3 5 1,0 1-1046,0 5 759,0 5 0,0-2-794,0 5 808,0-5 0,0-2 229,0-4-2731,0-6 1717,0 3 1,0-10-340,0-3-1136,0-7 717,0-3 1751,0-5 0,5-10 0,1-3 0</inkml:trace>
  <inkml:trace contextRef="#ctx0" brushRef="#br0">21665 7070 7825,'-5'-18'4542,"4"1"-3596,-4 6 2072,5-1-1446,5 1-708,1 0 2907,11 4-2501,-4 2 0,9 5-524,1 0 1,1 1-328,7 3 1,-2 3-27,1 4-1371,3 5 777,-8 2 0,2 6 52,-4 3 0,-6 1-144,-6 2 0,-4 3-647,-7-2 552,-5 7-674,-7-8-295,-6 8 739,-15-8 0,-2-1-189,-11-3-962,-5-1 1124,-1-8 1,-4 0-59,3-6-892,2-4 979,11 3 0,3-9-2614,10 3 1649,11-8 1581,11-2 0,0-1 0,-2 2 0</inkml:trace>
  <inkml:trace contextRef="#ctx0" brushRef="#br0">22134 6932 7825,'-5'-6'6704,"3"-4"-5439,-3 9 1371,5-4-1695,5 5 0,3-4-21,7 0-535,3 0-228,10 4 0,1 0-733,5 0 315,6 0-390,-5 0-2029,4 0 1933,-4 0 1,-1 0 293,0 0-3145,-5 0 2337,-1 0 0,-10 5-239,-3 3-197,-7-3 1697,-3 5 0,-5-4 0,0 6 0</inkml:trace>
  <inkml:trace contextRef="#ctx0" brushRef="#br0">22271 6910 7825,'-7'5'3791,"2"-4"1,5 9-2195,0-2 1,0 4-647,0 7 3039,0 6-2651,-5 14 0,3 7-1892,-6 7 1019,5 8-207,-7-3 1,4 3-1518,-5-8 682,4-2 696,-3-5 1,9-6-3391,-3-1 1723,3-14 879,1-4-1801,0-9 1270,5-6 1,1-1 35,6-5-1865,-1 0 2683,0-5 1,5-2 344,-1-9 0,5-1 0,-2-6 0</inkml:trace>
  <inkml:trace contextRef="#ctx0" brushRef="#br0">22305 7275 7825,'0'-11'2872,"0"-1"-2356,0 1 0,0-1 222,0 1 1,1 3 2019,3 1-1383,7-1-841,2-3 0,9 4-1268,-3 4 333,7-4 305,-1 6-5564,2-4 5660,-4 5 0,0 10 0,0 3 0</inkml:trace>
  <inkml:trace contextRef="#ctx0" brushRef="#br0">22682 7549 7825,'-18'-5'3321,"2"4"-1765,9-9-1188,2 8 1,6-6-2911,3 4 2542,-3-5 0,5 3 0,-6-6 0</inkml:trace>
  <inkml:trace contextRef="#ctx0" brushRef="#br0">3335 12746 7825,'-27'-7'1250,"1"4"0,-5 3-688,4 3 1,-4 5 392,0 7 1,-4 3-130,1 5 1,-2 5 132,9 2 1,6-1-381,6 2 0,3-1-214,5 5 0,1-6-726,6-3 0,2-2 311,2-1 0,-2 4-638,6 0 0,-1-5 489,5-3 0,0-3-559,4 3 0,0-7-181,3 0 0,3-2-391,-3-6 0,6 0 127,2-4 0,3 0 614,-3 0 0,3-5 589,-3-3 0,5-2 0,-3-2 0</inkml:trace>
  <inkml:trace contextRef="#ctx0" brushRef="#br0">3506 12871 7825,'-5'-6'1530,"-1"1"1,-2 5-827,1 0 923,4 5-1044,-7 1 1,9 6 2559,-3-1-2156,3 6 1,1 2 1071,0 7-1477,0-2 0,1 8 72,3-5 211,2 5-491,10-8 1,2 7 211,5-4-572,0-5 45,0-6 0,3-10 307,1-2-1014,5-2 537,-8-13 1,8-4-2057,-6-15 1082,1-1 355,-4-13 1,-2 3-558,-2-4 0,-3 4 261,-9 3-2047,-2-3 2207,-10 6 0,-6-3-37,-8 7 1,-9 8-237,-6 8 1,-7 7 358,-9 5-874,3 12 1302,2-2 0,7 16 352,7 0 0,0-2 0,4 10 0,0 2 0</inkml:trace>
  <inkml:trace contextRef="#ctx0" brushRef="#br0">4077 12883 7825,'4'-23'954,"0"0"1,1 1-399,-1 3 1,1 3 386,2 5-204,-1-1 1276,-6 6-1288,0 1 1,-4 6-45,0 3 0,-4 3-223,4 9 1,-4-2-131,0 5 1,2 0-134,-2 3 0,4 1 12,-3 0 0,3 0-180,-4 0 0,4 0 98,-3 0 1,3-1-156,-4 1 0,5 0-137,-5 0 1,4 0-212,-4 0 1,5-2-37,-5-2 1,6-2 21,-2-6-170,2-5 0,4 0-510,2-6 1,6-3 318,5-5-346,10-9 649,-6-13 1,13-4-226,-5 0-182,-1-5 496,-3 3 1,-5-2-238,-3 7 312,-2-1 1,-7 4 366,-2-3 0,-3 7-117,-1 5 0,-5 5 108,-2-1 0,-4 3-98,0 5 1,1 0 1438,2 4-567,-2 1 178,9-3 0,1 5-75,7 0 0,4 0 161,0 0 0,2 4 430,2 0 1,-2 9-778,2-2 0,1 8 954,0 0-1178,-1 8 0,0-3-48,0 2 0,1-1 55,-5-3 1,5 1-78,3 0-443,-2-5 38,-1-2 1,1-9-1533,2-3 760,3-8 457,0-8-2810,1-5 1999,-5-11 1,2-7-211,-4-7-2967,4-2 3113,-7 3 1,-2-2 142,-7 5 0,-3 0-1048,-1 4 2029,0 5 0,0 1 0,0 5 0,0 0 0</inkml:trace>
  <inkml:trace contextRef="#ctx0" brushRef="#br0">4877 12734 7825,'0'-18'1937,"-5"-3"-491,3 13-887,-8-7 1,4 14-48,-6-3 1,1 5 1504,0 7-1016,-6 5-597,4 14 0,-7 0 246,5 7-361,0 3 0,-1 6-630,1 3 1,0-3 88,4 7 1,3 0-1121,0 0 1063,6-1 1,-2-8 157,8-3-1087,2-13 683,6-3 1,3-12-1866,0-2 1244,5-3 717,-2-10 0,1-7-1181,0-7 933,0-7 707,-1-3 0,1-7 0,-8-2 0,-2-3 0</inkml:trace>
  <inkml:trace contextRef="#ctx0" brushRef="#br0">4797 12780 7825,'-23'-18'1596,"0"3"-1097,0 2 0,5 6-100,3-1 2170,8 5-754,2-2 997,5 5-1138,0 0-832,10 0 0,-1 2 204,10 1 0,0 0-371,4 5-660,4-1 44,-2 5 1,6-1-1063,-4 1 528,5-1 417,-8 0 1,4 6-673,-6 2 460,1-3 292,-5 6-2204,-1 1 1387,-11 1 1,-1 9-234,-5-3-774,-10 8 1004,-8 3 0,-12 0 100,-8-3-2736,2-3 2645,-8 0 0,8-5 789,-2 0 0,4-2 0,1 4 0,-1 0 0,-3-2 0</inkml:trace>
  <inkml:trace contextRef="#ctx0" brushRef="#br0">5174 13180 7825,'1'-10'1431,"3"2"1,-3 2-991,3 2 124,-3 2-83,-1-3-3577,0 5 3095,0 5 0,5-3 0,1 3 0</inkml:trace>
  <inkml:trace contextRef="#ctx0" brushRef="#br0">5893 12689 7825,'0'-18'3499,"0"1"-2785,-5 11 68,4-4-303,-4 9 0,5-3-5,0 8 1791,0 7-1466,0 7 1,-2 6 27,-1 2 64,1 4-495,-3 9 0,5 2-716,0 4 252,-5 1 0,3 5-810,-6 2 1,6 4 531,-2 4 210,-3-8 1,6 2-245,-3-13 0,3-4-1350,1-8-1077,0-12 1947,0-8-692,0-15 991,0-1 1,0-12-1493,0-5 1160,5-5 893,-4-6 0,4-1 0,-5-4 0,0-1 0</inkml:trace>
  <inkml:trace contextRef="#ctx0" brushRef="#br0">5790 12780 7825,'-11'-11'2330,"5"-1"1,1 1-1328,5-1 195,5 1-733,1-1 1,10 1 1300,3 0 0,3 3-204,1 0-1054,5 6-159,1-3-122,0 5 0,7 1-158,-6 3 1,6 2-191,-6 6 0,-6 5-1046,-1 6 675,-13 0 246,0 15 0,-11-6-1498,-3 10 1106,-2-6-850,-10 4-643,-7-6 1339,-1-5 1,-9 0-46,2-2-767,-2-13 1011,4 6 1,2-18-70,8 1-938,3-1 1600,4-7 0,1 3 0,-1-3 0</inkml:trace>
  <inkml:trace contextRef="#ctx0" brushRef="#br0">6373 12677 7825,'-12'5'2041,"6"-3"1,-3 8-647,5-3-936,-4 8 1,1 3 2793,-4 5-2189,4 5 0,-3 5-46,3 5-380,2 5-466,-1-2 0,3 5 301,-1-1-2294,0 1 1585,4-6 1,0-5-2144,0-9 1402,0-1 646,0-8-2680,0 0 1127,0-11 672,0-1 779,5-10-86,-4-1 1,4-11 121,-5-2-902,0-2 1299,6-7 0,-5-1 0,4-6 0</inkml:trace>
  <inkml:trace contextRef="#ctx0" brushRef="#br0">6281 12814 7825,'0'-11'0,"0"-1"0,0 1 0,0 0 3234,0 4-2132,6-3 0,0 9 20,5-3 2398,6-2-2329,-4 4 0,9-1 2187,1 6-2380,0-1 1,10 9-761,-3 0-246,3 1-523,2 9 740,-6-8-416,-1 14 233,-10-8 1,1 14 183,-8-3-454,-2-2 230,-9 5 1,-6-4 266,-6 6-2079,-9 4 993,-9-4 0,-9 4-3178,-3-9 2068,-2-2-15,-7-5-2859,4 0 4817,1-11 0,6 2 0,2-10 0,-4-1 0,-3-2 0</inkml:trace>
  <inkml:trace contextRef="#ctx0" brushRef="#br0">6784 12631 7825,'-11'-16'2775,"4"8"-1981,-3-7 236,4 9-512,-1-6-154,2 6 2075,5 1-764,0 5-817,0-5 242,5 4-652,2-4 1,10 5 224,6 0-1640,0 0 756,10 0 0,0 0-1988,5 0 1278,0 0-246,2 0-1508,0 0 1766,1 0 1,-7 0-282,-7 0 219,-3 0 214,-6 0 177,-2 0 164,-10 0 246,-6 0 0,-11 0 600,-8 0-826,-3 0 237,0 0 1,-2-4 158,-3 0 0,-2 0 0,-6 4 0,2 0 0,3 0 0,-3 0 0,9 0 0,0 0 0,5 0 0,3 1 391,-3 3 1,5 3 659,-1 4 0,6 4-345,2 0 2059,-1 11-1810,-3-7 1,4 15 2306,4 0-1687,1 6-1855,2 10 1301,0 2-611,0 6 1,0-1 259,0 0-1718,0 0 812,5 0 0,0-6-248,3-6 1,2-5-487,-2-10 0,2-4 748,1-11-1830,-4 0 1141,3-14 0,-4 3-2047,6-8 1591,-6 3 1422,4-14 0,-5 7-1711,3-7 848,2-3 356,-9 0 452,4-4 0,0-6 0,2-1 0</inkml:trace>
  <inkml:trace contextRef="#ctx0" brushRef="#br0">6841 12906 7825,'-18'-7'1531,"2"2"2096,4 5-2601,6 0 2699,1 0-1161,5 0-190,5 0-1354,1 0-610,16 0 0,-2 0-380,11 0-40,-1 0-645,10 0 0,-4-1-716,6-3 0,-5 2 1035,1-6-5955,3 5 6291,-6-2 0,5 0 0,-6-1 0</inkml:trace>
  <inkml:trace contextRef="#ctx0" brushRef="#br0">7492 9559 7924,'0'-11'0,"0"-1"187,0 1 0,-4 0 364,0-1 0,-1 6-257,2 2 1,1 8-40,-1 3 1,3 5-161,3 3 1,0 7 111,4 4 1,0 10-192,0-2 1,2 12 27,-5-1 0,1 9-400,-1-1 0,-3 8 407,1-29 1,0 1 0,-1 4-1,-2 2-85,-1 0 1,0 2 0,1 2 0,0 1-207,-3 0 1,0 0 0,1-1 0,-1 0 218,-2 1 1,0 0-1,0-1 1,1 0 111,-1 1 1,0 0 0,1-4 0,0 0-195,1-4 0,0 0 0,0-1 1,0 0 202,2-1 1,0 0-1,-2 2 1,0-1-39,2 0 1,0-1 0,0-1 0,-1 0 175,-1 24 0,3 0-306,-3 0 1,-1-1 124,2-3 0,-1-2-4,4-5 1,0-4-114,0-1 0,0-4 147,0 1 0,1-3-176,3-5 1,2 2 494,6-6 1,3 1-448,0-4 1,2 0 340,-2 0 0,-1-1-305,5 1 0,0-1 180,4-3 0,-1 1-166,1-5 1,0 6 83,0-2 1,0 1-78,0-1 0,3 1-5,1-4 0,5 3-206,-2-4 1,4 0 68,4-4 0,-1 0-35,5-4 1,5-2-67,6-5 0,3 0 137,1 0 0,0 0-156,1 0 0,-1 0 423,0 0 1,7 0 45,1 0 1,-32 0-1,0 0-18,28 0 1,1 0-44,3 0 0,-30 0 0,0 0-49,30 0 1,-31 0-1,1 0-83,30 0 1,-31 0-1,1 0 21,1 0 0,0 0 0,1 2 0,-1 0-21,2 0 0,1 0 0,0 0 0,0 0-256,-1-2 1,0 0-1,2 1 1,-1 2 101,1-2 1,0 1-1,2 1 1,0-2-34,0-1 0,0 0 1,0 0-1,-1 0 71,-1 0 0,0 0 0,3 0 0,-1 0-31,2 0 1,0 0-1,-4 0 1,0 0 44,-2 0 0,0 0 1,0 2-1,0 1 8,0 1 0,0 0 0,0-1 0,-1 0 21,1 1 1,0 0 0,-3-1 0,0 1 89,-1 2 1,1 0-1,-1 0 1,0-1-108,-2 1 0,1 0 0,0-1 0,1 1 185,0 0 0,1 0 0,-2 0 0,1 0-24,-2 2 0,1-1 0,0 0 0,0-1 0,27 9 1,-26-8 0,0 0-125,0 1 1,0 0-1,-1-4 1,-1 0 0,2 2 0,0 0 1,-1-2-1,0-1-98,2 1 1,-1 0-1,1 1 1,0 0 59,1-1 1,0 0 0,-3-1 0,0 0 10,1 1 1,1 0-1,-3-1 1,0 0 21,1 1 0,-1 0 0,2 0 0,-1 1-20,0-3 1,-1-1 0,30 8-59,-1-1 0,1-3 32,-1-1 0,-28-2 1,0 1 474,0-1 0,-1 0 1,30 5-70,-1-3 1,-1 4-213,1-4 0,2-1-110,-29-3 1,1 0-1,-2 2 1,1 0-87,-2 0 0,0 0 0,2 0 0,0 0 10,30-2 1,-30 1-1,1 2-65,1-2 1,0 1-1,-3 1 1,0-2 15,2-1 1,-1 0 0,-2 2 0,1 0 20,-1 0 0,0 0 0,1 0 0,-1 1 20,1-1 0,-1 0 1,27-1 34,-26 1 1,-1 0 0,29-1 90,0-1 1,-1 1-81,-28 1 1,0 0 0,28-1 124,1 3 0,-3-3-91,-1-1 0,5 4 81,-29-2 1,-1 0 0,27 2-25,-2-4 1,-3 4-44,3 0 1,6-1-8,1-3 1,-5 4-13,-2 0 1,-3 0-3,3-4 1,2 0-2,2 0 0,-7 0-5,3 0 0,-2 0-21,2 0 1,0 0-7,0 0 0,-5-4 0,-2 0 1,-5 0 105,-3 4 0,4 0-77,0 0 0,-6 0 3,2 0 0,-1 4 0,-3 0 0,5 4-37,-1-5 0,-3 1 0,-1-4 0,3 0 26,1 0 0,1 0 2,-1 0 0,1 0 57,-5 0 1,4 0-61,-4 0 0,5 0 74,-1 0 1,-3-1-61,-1-3 0,2 3 5,-2-3 0,7-1-14,-3 1 1,5-1 3,-5 1 0,3 2-12,0-6 1,1 2-15,0-2 0,-5-1 135,1 5 0,-1-4-108,1 0 0,5-1 109,-5 1 1,5-2-102,-5 3 1,-2 0 12,2 0 0,-1-1-2,0-3 1,3-1 3,-6 1 0,0-1-15,-4 1 1,0 0 221,1-1 1,-6 1-218,-3-1 1,2 1 429,-1-1 1,0-4-441,-5-3 0,1-3 242,0 0 0,0-3-241,0-1 1,2-3 3,-2-6 0,2 1 0,-6 0 0,4-2-26,4-2 0,-3-2-9,3-6 1,-4 0-110,-4 1 0,2-1 128,-2 0 1,-1-3 28,1-1 0,-5-3 24,1 3 1,-2 0 6,-2 0 1,1-2-46,-1-5 0,1 0 3,-1 0 0,5 0-198,3 0 1,-8 24 0,-1 0 195,-1-2 0,1 1 0,2-1 0,1-1-53,-2 2 0,1 0 1,2-3-1,1 0 50,-1-1 1,-1 0 0,2-3 0,0 1 68,-1-1 0,-1 2 0,1 0 1,0 1 17,-1 6 0,1 0 0,-2-1 0,0 0 88,1 2 0,0 1 0,0-2 1,-2 0-27,12-25 1,-4-1-39,0 8 1,-3-4-116,3 1 1,0-2-241,3 2 0,1-2-30,0 6 1,0-6 126,0 2 0,0 1-120,0-2 0,-2 5 93,-2-4 0,1 3-74,-4-3 1,-1 5 217,-4-2 1,-1 4 189,-2 5 0,-3 1-163,-5 6 0,0 1 31,0 3 1,0 5 224,0 6 1,-5 2-67,-3-2 1,-2-2 318,-1 6 1,-1 0-346,1 3 0,-2 1 210,-2 0 0,1-1-203,-5 1 1,0 1-603,-4 2 1,-1-2-158,-2 2 1,0-2 314,-4-1 0,-1 0 243,-3 4 0,-3-3-25,-5 2 0,0 3 100,-7 1 0,1 3-139,-2 1 1,-2 0 251,-5 0 0,-4 1-403,0 3 1,28-2-1,0 1 196,1 1 0,0 0 0,-2 1 0,-1 0 19,-1-1 0,0-1 0,-1 2 0,0 1-66,-1-1 1,0 1 0,-1-1 0,-1 0 58,2-1 1,0 0-1,-2 1 1,0 0 6,-2-1 1,0 0 0,2-2 0,-1 1-167,-1-1 1,0-1 0,0 1 0,-1-1 185,2 1 1,-1 0-1,-3-2 1,0 1-27,-1 1 1,0 0 0,3-1 0,0-1 71,-1 0 1,0 0 0,2 0 0,1 0 99,-1 0 1,0 0 0,0-2-1,0 0-25,-4 1 0,1-1 1,3-1-1,0 0-23,-2 2 0,0-1 1,2-1-1,1 1-100,-1-2 1,0 0 0,1-1 0,-1 1 48,-1 2 1,-1 0 0,2-2 0,0 1-94,-2 1 1,1 0 0,1-2 0,0 0 48,-2 2 1,0 0 0,2 0 0,-1-1 19,-2 1 1,-1 1 0,4 0 0,0-1-46,-2-2 0,1 0 0,-1 3 0,0-1-62,0-2 0,0 0 0,-1 2 0,-1 1 80,-1 0 0,-1-1 0,2 0 1,-1 1 7,0-1 0,-1 0 1,2 2-1,-1-1 90,2-1 1,-1 0 0,0 1-1,-1 1-55,0 0 1,-1 0 0,4 0 0,-1 0 4,0 0 0,-1 0 0,2 0 0,1 1-32,-1 1 1,0 0 0,-2-1 0,1 1-4,-1 1 1,0 1 0,3-1 0,0 1-1,-1-1 0,0 1 0,1 1 0,-1 0-38,0-1 0,0 0 0,-2 1 0,0 0 25,0 1 0,0-1 0,-1 0 1,0-2-55,3 1 1,1 0 0,0-1 0,-1 1 120,1 2 0,-1 0 1,-1-1-1,0 0-49,-1-1 1,0 0-1,0 1 1,0 0 92,4-1 0,0-1 0,-2 0 0,1 1-16,1-1 0,0 1 1,-4-1-1,0 1-51,2-1 1,1 1-1,-1 1 1,0 0-15,4-1 0,0 0 1,0-1-1,0 0 3,1 1 0,-2 0 0,0-3 0,-1 0 0,0 1 0,0 0 1,2 1-1,0-1-10,2 0 0,0 0 1,-1 2-1,0 0-65,-2-2 1,-1 0 0,-1 0 0,1 1 15,-2-1 1,0-1 0,3 0-1,1 1 11,2 2 1,0 0 0,-2-3 0,0 0 28,-2 1 0,0 0 0,-1 0 1,0 1 4,3-1 1,0 0-1,-2 0 1,1 1-32,3-1 1,0 0 0,1-1-1,-1 0-36,0 3 1,0 0-1,-1-3 1,-1 0-136,0 1 1,1 0 0,-1 1 0,2-1 161,4 0 1,0 0 0,-1 0 0,0 0 25,-1-2 0,-1 0 0,1 0 0,-1 1-12,-1 1 0,0 0 0,-1-1 0,0-1 98,3 2 0,0 0 0,-3 1 0,1-1-18,0 0 0,-1 0 0,0 2 0,0 1 44,-1-1 1,0-1 0,0 2 0,1 1-66,1-1 1,0 1 0,-1 0 0,-1-1 4,2 1 0,0 0 1,0 0-1,-1-1 15,1 1 0,0 0 0,1-1 0,0 1-111,3 0 1,0 0 0,0-1 0,0 1 27,2 0 0,0-1 0,-3 1 0,0 0-25,2 0 0,1-1 0,-1-1 1,1 0-74,-25 3 1,-4 0 142,0 0 0,-2 4 143,6-4 1,1 2 27,7-1 1,3 2 494,0-3 0,2 0-427,6 0 1,5-4 493,6 1 1,3-3-851,1-1 1,5 0 482,3 0 0,2 0-458,2 0 1,3 0 186,1 0 1,3 0-410,-4 0 0,5-1-74,-5-3 227,5 3 0,-3-4 55,2 5 255,3 0-288,-4-5 84,5 3 83,0-3-2201,0 5 2268,-5 0 0,-2 0 345,-4 0 1,0 0-217,-1 0 1,1 4 48,-1 0 0,1 3-87,0-3 0,-1 4-117,1-4 1,-1 3-4,1-3 0,-1 4-173,1-5 0,3 3 76,1-3-91,-1-1 1,1 3 107,-1-5 0,4 1-27,-4 3 158,6-3 1,-3 5-52,5-2 1,0-1-29,0 4 0,0-3 33,0 4 0,1 3 11,3 4 1,1 2 24,3-2 0,2 3 96,-3 5 0,2 1 2,-1 2 1,1 0-84,-5 4 1,1-4-128,-2 0 1,-1 2 4,2-1 0,-8 3-210,-4-3 1,1-2-114,-5-6 1,7 2-1118,-6-6 1421,2 0 0,-3-14 0,1-2 0</inkml:trace>
  <inkml:trace contextRef="#ctx0" brushRef="#br0">4283 14367 7815,'-12'-3'2120,"1"-1"-955,5-5-479,1 8 1038,5-4-438,0 0-828,0 3 0,5-3-203,2 5 1,8-4 271,5 1-578,1-1 90,7 4 1,-4-4-1193,3 0 668,2 0 437,0 4 1,2 0-1862,-1 0 1001,1 5-306,-2 2-992,-1-1 1412,-6 9 0,-3-7-44,1 7 291,-12 3 547,3-5 0,-17 8 0,0-3 0</inkml:trace>
  <inkml:trace contextRef="#ctx0" brushRef="#br0">4351 14607 7815,'-28'0'2243,"4"0"-659,1 0-763,7 0 1554,10 0-1559,-5 0 1,11 2 653,0 1-815,0-1-319,16 3 1,-4-1-470,11-1 49,0 1 146,5-4-2668,1 0 2014,5 0 1,2 0-635,2 0 0,-2 0 1226,2 0 0,-3 0 0,-1 0 0</inkml:trace>
  <inkml:trace contextRef="#ctx0" brushRef="#br0">5471 14699 7850,'-12'0'0,"-3"0"414,0 0 0,-1 0 368,5 0-3,0 0-425,-1-5 0,6 2-80,2-5 1,4 5-104,4-5 0,6 4-69,5-3 1,9-1 76,-1-3 1,8-1-105,-1 1 0,4 3 49,4 0 1,1 1 47,6-5 0,0 5-395,8-1 1,0 6 237,4-2 0,-24 1 0,2 1 15,0 0 1,2 0 0,2 0 0,1 0-256,1 2 0,1 0 1,1 0-1,1 0 269,1 0 1,1 0 0,0 0 0,1 0 34,0 0 0,1 0 0,-2 0 0,0 0-7,2 0 1,0 0 0,-1 1 0,0-1 82,0 2 1,1 0 0,1-1 0,1 1-31,3 2 1,0-1-1,-2-1 1,-1-1-384,1 1 0,0 0 1,-1 0-1,1 1 301,0-1 1,0 0 0,1 0-1,0 1-57,2-1 0,-1 0 0,-5-2 0,-1 1 15,1 1 0,-1 0 0,-2-2 0,-1 1-203,0-1 1,0 0-1,-3-1 1,-1 1-75,-1-2 1,-2 0 0,24-5-720,-4-4 0,-14-2 995,-8-2 0,-5-3 0,-8-5 0,-5 1 0,0-1 0</inkml:trace>
  <inkml:trace contextRef="#ctx0" brushRef="#br0">6019 13842 7925,'-23'-16'2547,"0"3"-763,10-4-873,3 11 491,10-4-841,0 9 1,7-10 62,4 4-175,6 2-285,5-5 1,6 7-188,3-5 39,2 1 46,6 1 1,-2-5-1257,5 4-398,0 2 863,8-5 0,1 8-853,2-2 0,-3-1-167,-8 2-170,-3-1 1199,-5 4 1,-7 5 719,-8 2 0,-7-1 0,-9 5 0,1 0 0,0 6 0</inkml:trace>
  <inkml:trace contextRef="#ctx0" brushRef="#br0">6304 13774 7925,'-11'-6'2205,"-1"5"0,6-3-1536,2 8 1,7 3 350,1 4 0,5 5 600,-2 4 1,3 5-669,2 2 586,-1 4-948,1 4 0,-5 4-304,1 3 0,-6 2-277,2-2 1,-3-1-367,-1 1 1,-6-2 294,-5 2 1,-6-3-1415,-6-4 257,-5-6 735,4-6 0,-7-7-545,4-4 1,0-6 126,4-2-1490,6-8 1565,0-8 1,12-10-33,5-9 859,5-2 0,12-6 0,0-2 0</inkml:trace>
  <inkml:trace contextRef="#ctx0" brushRef="#br0">6578 14310 14697,'12'0'0,"-1"0"0</inkml:trace>
  <inkml:trace contextRef="#ctx0" brushRef="#br0">8520 13933 7925,'5'-34'0,"-4"0"2584,9 5-1656,-3 1 0,4 6-16,1 3 527,-1 3-348,-5 4-124,-1 6-478,-5 1 1,-8 25-672,-4 11 146,-7 9-313,-4 11 1,-1 5 235,11-26 1,0 1-1,-1 1 1,0 0-614,0-1 1,1-1 201,-1 3 0,1 0 396,2-1 1,-1 0-1,1 1 1,1 1-5,0-1 0,1-1-1517,-8 30 904,6-10 0,5-8-202,2-9-833,3-11 1128,11-13 0,-3-8-770,9-11 1422,-4-5 0,0-14 0,-1-3 0</inkml:trace>
  <inkml:trace contextRef="#ctx0" brushRef="#br0">8543 13774 7925,'7'-16'0,"1"1"0,-4 1 2620,3 7-1146,-4-4-655,7 5 2144,-4 0-1941,6 1 0,-1 5-7,1 0 268,-1 0-804,6 5 1,-3 1 227,5 5-672,0 1 51,-2-1 0,4 2-247,-6 2 121,0-2 75,-3 3 0,-2 0-343,-3-1 1,-2 5 230,-5-1-920,-5 3 618,-6 1 0,-8 3-171,-8 1-965,-7 5 704,-7-3 1,-4 0-2,-1-2 1,0-5-257,1-2 0,8-5-167,3-8 670,12-2 270,6-5 1,10-6-2040,6-5 1229,11-1 1105,-4-9 0,15 8 0,-4-3 0</inkml:trace>
  <inkml:trace contextRef="#ctx0" brushRef="#br0">9034 13774 7989,'0'-12'0,"0"-3"2945,0 0-1360,-5 5-397,4 4 567,-5 6-1071,6 0 0,-3 7-503,-1 4 0,-5 6 213,1 6-1124,-2 4 601,-1 3 0,-1 4 109,1 0-1117,0 0 908,-1 1 1,-3 3-1379,0 0 1,1 0 617,6-4 0,-2-5-313,2-2 0,2-4 238,-2-4 1064,6-8 0,-8-1 0,3-3 0</inkml:trace>
  <inkml:trace contextRef="#ctx0" brushRef="#br0">9000 13796 8038,'0'-16'0,"0"3"0,0-2 0,1 0 0,3 3 969,-3-2-593,9 8 0,-7-2 776,4 1-557,1 4-271,3-2 1,6 5 644,2 0 0,2 1-81,2 3 954,-5-2-1152,4 8 1,-5-3 86,6 9 438,-5-4-735,-2 5 1,-4-1 234,-1 3-199,-4 3-343,-2 6 0,-5-3-125,0 6 0,-2-6 136,-1 2 0,-4-2-387,-4 2 1,-2-3 190,-2 2-953,-3-7 692,-10 3 1,-1-6-278,-5 4 1,0 0-466,-1-5 0,-3-1 97,0-6 0,-4 1-410,4-6 1,5 1-59,7-4 1,8-1 675,6-3 0,6-7-1038,6-8 882,5-3 866,7-1 0,5-5 0,6-1 0</inkml:trace>
  <inkml:trace contextRef="#ctx0" brushRef="#br0">9445 13808 8009,'0'-8'1741,"0"1"1,-1 4 183,-3-1 38,3 3 1,-8 2-1004,5 3 0,-5 4-497,2 7 1,-4 4-421,0 8 0,-4-1-209,-1 8 0,0-2 298,1 6-1804,2 3 1540,-8 0 0,8-1-1274,-2-2 454,7-7 631,-2-3 0,5-7-1594,-3-2 915,3-7-324,5-7 453,0-5 1,4-5 775,0-3 0,6-7-414,1-4 1,1-7 153,3 0 0,1-6-224,0 1 0,-1-1 579,-4-3 0,-1 5 0,-2-1 0,6 6 0,-3-2 0,0 4 349,-4 4 0,1-1 418,3 5 1,-1 0 200,-2 3 0,1 5 909,-5-1 0,5 5-962,-2 0 1,0 1-58,0 2 1,-3 5 247,4 3 1,-2 2-488,2 2 0,0 3 142,-4 0-364,5 5-152,-8-2 1,4 5-1,-5 0 0,0-4-104,0 0 1,0-1-127,0 1 1,0-3 295,0-4-866,0-1 480,0 1 1,0-5-1024,0 1 832,0-6 0,5 1-1191,3-11 1,6-1 20,1-10-728,6 0 1360,-4-4 1,5 1 148,-3-1 0,1 4 8,-4 0 1,-1 3 462,-4-3 1,3 5 431,-2-1 1,1 3 276,-5 0 0,2 4-445,2 1 1,-1 4 1854,1 0 0,-1 1-197,0 2 0,-3 2 184,0 1 1,-2 5-1361,2 7 1,0 3-360,-4 5 0,0 3-712,-4 1 1,0 5-951,0-2 0,0 3-5465,0 2 6924,-5-6 0,4 9 0,-4-3 0</inkml:trace>
  <inkml:trace contextRef="#ctx0" brushRef="#br0">10016 13682 7901,'-5'-11'0,"-1"-1"3840,-1 1-2563,2 5 1,8-3-413,4 5 0,6-1-168,10 1 1,1-1-372,3-3 1,-2-2-235,6 3 0,3-2-1112,4 1 537,5-2 426,-7 9 1,3-8-1562,-5 5 0,-1 0 415,-2 4 0,-9 0-189,-6 0 0,-5 5 748,-3 3 1,-4 1 169,-8-2 0,-8 3 474,-7-2 0,-2 1 0,-2-1 0,0-3 0,-5 0 0,-1 1 0</inkml:trace>
  <inkml:trace contextRef="#ctx0" brushRef="#br0">10210 13579 7901,'-21'13'798,"2"2"1,2 4 1092,6 8 1,-1 2 785,1 5-1497,-6 6-922,5 0 0,-5 10 2536,6-1-2249,-6 6 1,5-4 0,-2 2-940,5-4 1,0-7-259,5-4 1,0-7-671,4-4 0,2-6 191,1-6 0,5-4-1100,7-11 0,-2-6 400,2-1 0,0-8 1831,-3-4 0,2-3 0,-8-1 0</inkml:trace>
  <inkml:trace contextRef="#ctx0" brushRef="#br0">10107 13933 7901,'-11'-11'2604,"5"0"-787,-4 4 1807,8 2-1934,-3 5-1067,5 0 0,9 0 1298,3 0-998,7 5-299,3-3-1188,8 8 482,4-9 1,1 4-906,3-5 0,-1 0-2862,5 0 3653,0 0 0,-1 0 0,-2 0 0</inkml:trace>
  <inkml:trace contextRef="#ctx0" brushRef="#br0">7800 14699 7840,'-17'0'0,"-5"-5"1637,9-2 1,-2-4-765,8-1 1,3 5-601,8-1 0,7 1-356,8-5 1,3-3-493,0 0 1,5 3 425,0 5 0,4-1-10,0-3 0,1 3 424,-2 0 1,4 6-97,1-2 0,1 3-20,10 1 0,2 0-65,9 0 0,-23 0 0,0 0-205,1 0 0,2 0 0,4-2 1,2 0 204,2 0 0,1 0 0,4-2 0,2 1-70,3 0 1,0 2-1,0-1 1,-1 0-302,1 2 1,1 0 0,-1 0 0,0 0 363,2 0 0,0 0 0,2 0 0,0 0-80,0 0 1,0 0-1,-1 0 1,-2 0 25,0 0 0,-1 0 0,-2 0 1,0 0-90,3 0 0,-1 0 1,-1 0-1,0 0-274,-1 0 1,0 0-1,-1 0 1,-2 0 250,-4 0 1,-1 0 0,-1 0 0,-2 0-215,1 0 1,-2 0-1,-3 2 1,-1 0-325,-2-1 1,-1 2 0,19 4-1244,-11-3 1870,-16 5 0,2-8 0,-12 3 0,-4-3 0</inkml:trace>
  <inkml:trace contextRef="#ctx0" brushRef="#br0">5882 15041 7900,'-5'-23'803,"-2"1"1,-4 4 1112,-1 3 0,6 6-815,2 1 560,-2 6-433,5-4-542,-4 6-244,0 6-194,-2 5 0,-3 7-813,2 5 336,-7 5 238,8 1 1,-10 5-322,6 0 252,-1 6-558,1-5-689,-1 4 895,6-4 0,-3-1-193,5 0 1,-3-5-375,3-2 0,0-4 143,4-4 1,5-3 358,3-4 0,3-6-403,5-2 1,-3-3 231,7-1 0,-1-9 528,3-2 1,-4-8 119,-3 0 0,-2-3 0,-2-1 0</inkml:trace>
  <inkml:trace contextRef="#ctx0" brushRef="#br0">5870 15167 7900,'-1'-23'887,"-3"0"-336,3 0-102,-4 1 1,5-3 206,0-1 1,5 2-96,3-3 1,2-1 124,1 1 1,1 5-31,-1 3 721,0 5-326,-4-3-580,3 11 0,-8 2-49,6 8 0,-5 3-72,0 9 1,-6 6-118,-5 9 0,-2 2-27,-2 1 0,1 0 119,0 1-206,4-1 70,-3 0 1,9 3-31,-3-3 0,3-1-116,1-6 0,0-7-51,0 3 1,5-8-306,2 1 0,9-9-45,3-3 234,2-8 59,2-7 0,0-7-169,0-5 250,0-5-124,-1 4 1,-2-4-90,-1 5 0,-5-2 4,1 2 0,-6-1-131,-2 9 0,-4-4 58,1 4 1,1-5 117,-2 5 0,5-1 36,-4 1 0,3 2 118,-3-2 0,5 1 311,-1-2 1,2 4 13,1-4 0,1 4 295,-1 0 0,1 6 498,-1 2-171,-5 3 0,-1 4-72,-5 4 1,0 6-388,0 10 1,-6 5 48,-5 2 1,-1 7-259,-3 1 1,2 4-372,2-4 0,1 0-220,2-4 1,3-5-490,5-2 1,1-3-159,3-1 1,4-9-1157,7-3 1,7-7-583,4 0 0,7-4 1488,2-4 0,-5-2 1203,4-6 0,-2-4 0,2-2 0</inkml:trace>
  <inkml:trace contextRef="#ctx0" brushRef="#br0">6681 15327 8002,'-11'0'2254,"-1"0"3008,1 0-2579,5 0 359,1 0-3136,5-5-916,0-2 1,1-3 1009,3 3 0,2-4 0,5 5 0</inkml:trace>
  <inkml:trace contextRef="#ctx0" brushRef="#br0">8588 14973 7893,'-5'-17'1276,"-2"-2"0,-2-1 1377,1 1-1317,3 2-312,5 11 927,0-4-1018,0 9-359,0-4 954,0 5-957,0 5 1,-4 7 134,1 11-696,-11 5 49,6 11 0,-8 5-216,4 9 1,-3 0 138,0 8 0,5-29 0,1 0 125,1 0 1,0 0-2037,-7 30 1817,4 1 0,1-8-970,2-1 0,3-6 182,5-10 0,1-10-89,3-13 1,4-7 118,7-4 0,-1-9-269,5-7 0,-4-6 524,4-8 1,-5-4-581,1-4 0,1-5-144,-5-3 1339,-2-2 0,-9-6 0,0 1 0,0 0 0,0 2 0</inkml:trace>
  <inkml:trace contextRef="#ctx0" brushRef="#br0">8474 15110 7893,'-5'-23'449,"3"1"55,-6 3 1,6 3-169,-2 4 1412,2-4-1081,13 3 1,1-7 1240,11 5 0,0-4-974,0 3 0,3 2 250,1 7 1,5-2-172,-2 5-981,-2 0 37,0 9 1,-10 2 63,-3 4 0,-2 6-193,-2 2 1,-4 4-15,-4 3 1,-10 3-212,-5 6 1,-7 3-718,0 0 0,-4 0 376,-3-4 0,2-5-860,-3-2 1,3 0 270,1-5 1,1 1-178,3-11 1,-1-3 505,5-9 1,5-3 885,6-5 0,8-9 0,2-12 0</inkml:trace>
  <inkml:trace contextRef="#ctx0" brushRef="#br0">9125 15007 7908,'-10'-11'0,"3"-1"0,-4 6 2369,4 2 1,-3 3-688,-2 1 0,-1 0-141,-2 0 0,1 1-1212,-5 3 1,0 3-547,-4 9 1,4 1-38,0 6 1,0 1-281,-4 3 1,4-2 182,0 6 0,5-1 296,-1 5 1,1 0-667,-1 3 1,6-4 125,-2 1 0,6-6 77,-3-6 0,5-2 117,0-2 0,6-3-72,5-9 0,7-2 79,4-5 1,3-5-116,1-2 1,3-10-34,1-6 0,0-1 149,-4-6 1,-2 3 275,-2-3 0,-2 4 126,-6 0 0,-1 0 268,-2 0 1,-2 1 159,-2-1 1,-3 2 560,3 1 0,-8 4-170,-3 0 0,-4 4 540,0-5 1,1 10 1362,2-1-1359,-2 7-303,9-6-735,-4 9 1,5-3-210,0 8 0,1 2 46,3 5 0,2 1-133,6-1 1,-5 6 221,1 2 0,-2-1 0,2 1 0,1 0-110,-5 3 0,3 1 58,-3 0 1,4-1-375,-5-3 0,1 1 24,-4-5 0,0 4 41,0-3 1,0-1-222,0-4 1,4-3-527,0-1 1,5-4 216,-2 1 1,9-9-198,3-7 0,2-4 92,2-7 1,1-4 268,3 1 1,-4-6 398,-1 1 0,0 4 290,-7 0 1,-1 4 376,-6 4 1,2-3-88,-2 3 629,-3 3 39,0-1-141,-5 11 0,3 2-786,1 8 1,1 4-9,-1 7 0,-3 3-351,3 5 0,1 1-270,-1 2 0,4 0-366,-4 4 1,4-1-152,0 2 0,-2-3-837,2-5 0,3-4 785,5 0 0,3-7-25,-4 0 0,5-6-1976,-1-6 2946,3 0 0,1-10 0,0-3 0</inkml:trace>
  <inkml:trace contextRef="#ctx0" brushRef="#br0">9673 14984 7908,'-15'-18'0,"0"3"2690,0 2 1,8 2-598,4 0 1,3 3 98,3 0 0,4 6-1512,4-2 0,7-1-433,5 1 0,1-1-471,6 1 1,1 3-612,3-3 0,0 3-20,1 1 0,3 0 669,0 0 1,-1 4-1697,-7 0 0,-2 4 334,-5 0 1,-5 2 296,-3 2 0,-8-1 472,-3 0 779,-3 1 0,-11-1 0,-2 1 0</inkml:trace>
  <inkml:trace contextRef="#ctx0" brushRef="#br0">9799 14893 7908,'-18'0'1551,"-2"0"303,5 0 0,3 1-364,5 3 0,0 3 748,0 9 0,-2 3-282,5 7 1,-1 10-1051,1 10 1,3 7-1104,-1-21 0,0 1 0,-1 1 0,0 1-179,-1 5 0,0 0 1,1-1-1,0-1 75,-1 0 1,0 0 0,3-6-1,0 0-479,-3 29 1,3-12-854,1-11 1,0-8-974,0-3-2046,0-13 2755,5-4 0,1-17 1897,5-4 0,1-5 0,-1-7 0</inkml:trace>
  <inkml:trace contextRef="#ctx0" brushRef="#br0">9731 15281 7908,'-17'-11'3128,"4"-1"-1721,-2 1 4697,8 5-4065,1 0 0,8 6-269,2 0 0,3 0-1236,8 0 1,3 0-329,5 0 0,5-3-719,2-1 0,2-1-943,-1 1 0,2 1-5784,-3-4 7240,-2 4 0,0-2 0,-5 5 0</inkml:trace>
  <inkml:trace contextRef="#ctx0" brushRef="#br0">14539 14356 7886,'0'-39'491,"0"3"156,0-2 0,0 6-171,0 2 0,-4 5 12,0-2 0,-5 5 655,2 7 0,-9 1-521,-3 10 1,-7 2-102,-5 6 0,-2 3-157,-1 8 1,0 8 88,0 8 0,-1 2 166,1 1-1712,0 5 1254,5-3 1,1 7-441,5-5 247,0 5 29,5-2 1,2-4-609,4-3 0,6-4-44,2 1 0,4-3-408,4-5 0,7-6 541,8-1 0,4-9-101,4-3 0,2-3 613,5-1 0,1-5-616,-1-2 1,4-9 29,0-3-973,5 3 1155,-2-6 1,4 4-300,1-4 713,-5-1 0,3 1 0,-2-2 0,0-4 0,-4 2 0,-5 0 0</inkml:trace>
  <inkml:trace contextRef="#ctx0" brushRef="#br0">14824 14288 7886,'0'-12'3111,"0"1"-1386,5 4 185,-3 2-328,3 5 0,-5 5-622,0 3 0,4 6 260,-1 1 1,1 4-578,-4-4 0,1 6-29,3-2 1,-1-3 156,4-1-375,-4 3-118,7-5 0,-7 3-529,4-4 1,1-6-209,3-2 1,1-3-397,-1-1 1,2-2 690,2-6-2321,-2 0 1539,3-18 0,-4 6-291,-1-11 0,-3 1 640,-1-5 0,-4 1-382,1 0 0,-4 0 25,-4-1-234,3 1 723,-10 0 0,10 5-227,-3 2 0,3 8-213,1 4 0,6 3 596,6 5 1,3-2 308,4 5 0,8 5 0,-3 6 0</inkml:trace>
  <inkml:trace contextRef="#ctx0" brushRef="#br0">15350 14162 7886,'5'-18'-312,"-3"2"-40,6 4 0,-4 1 1050,3-1 0,-3 1 308,4 0 425,-6-1-134,3 1 20,-5 4-853,-5 2 158,-1 5 0,-11 7 333,-2 4 1,-3 6-404,-5 5 0,2 6 70,-6 3 0,1 7 532,-5 4-1817,1 2 958,5-3 1,1 2-317,5-5 0,5 4-331,3-4 0,8-5-342,3-7 1,9-8 612,6-6-2160,6-6 1540,6-6 0,1-1-185,2-3 1,-2-6 444,3-5 1,-3-6-735,-1 2 640,0-2 253,-5-7 1,-2 4-237,-4-3 0,-6 3 252,-2 1 0,-3 0 332,-1 0 0,-1 2-330,-3 2 1179,-2-3-724,-6 9 1,1-2 115,-1 8 1,5-2 454,-1 5 0,6-1 155,-2 1 1,4 3-376,4-3 1,3 3 363,8 1-481,3 0-17,0 0 1,3 1 126,-2 3 0,-1-2 55,1 6 170,-5 0-429,8 3 1,-13 4 186,2 0 1,-6 6 176,3-2 1,-6 1-54,2-1 0,-3 3-238,-1-3 0,0-3 178,0-1 0,-3 2-223,-1-2 0,0-3-153,4-5-113,0-4 0,1-1-213,3-9 0,4-6-472,7-10 0,3-5-848,5-2 0,3-8-505,1-4 1,-1 2 321,-3 2 0,0 3-247,0 1 1,0-3 811,0 3 1,-4 1 270,0 6 1,-1 3 266,1-3 1,-2 6 519,-1 5 0,-8 2 0,4 11 0,-8-1 0,5 9 0,-6 2 0,1 4 0,-4 0 0,0 0 0,0 1 0,0-1 182,0 1 0,0-1 475,0 1 1,-4-5-61,1 1 684,-6-1-723,7 5 0,-4-1 369,2 1 0,-1 0 526,-2 4 1,-2 0 74,5 3 1,-4 3-784,4-3 1,-4 4 17,0 3 1,2 2-535,-2 3 1,4 0-400,-3-4 1,3 5-183,-4-2 1,6-2-481,-2-1 1,3-3 432,1-1 0,1-6-548,3-1 1,-2-9-1006,6-3 1,-2-4 971,2-4 0,2-2-1186,-3-6 1126,4-4 511,-5-2 1,0-6 98,-2-3 1,-3-3 429,3-8 0,-3-1 0,-1-3 0,0-1 0,0 5 0,-1-4 0,-3 4 0,2 1 1508,-6 6 1,4 7-700,-3 5 0,4 5 1839,-1-1 0,3 2-413,1 2 1134,10 5-2209,3 0 1,10 5-166,0-3 1,5 3 57,2-3 1,-1 8-742,2 4 0,-2 3-341,1 4 0,-2 3 5,-5 5 1,-5 0 139,-3 0 0,-3 5-671,-5 2 0,-3 3-104,-8 1 1,-3 2-572,-9 2 1,-6 3 134,-9 4 1,-2-8-567,-1-3 0,-4-3 556,0-1 0,-4-2-454,4-5 0,6-2-2538,9-1 2222,5-9 1875,7-1 0,0-14 0,-1 3 0</inkml:trace>
  <inkml:trace contextRef="#ctx0" brushRef="#br0">16183 14539 7885,'0'-7'4915,"0"2"0,0 4-6324,0-3 1409,0 3 0,-5-9 0,-1 3 0</inkml:trace>
  <inkml:trace contextRef="#ctx0" brushRef="#br0">17097 14002 7885,'0'-29'0,"-5"1"0,2 6 3123,-4 3-1454,4 3-1054,-2 9 1,4 2 1453,-3 5-1018,3 5-632,-4 7 0,0 3-18,-3 8 1,-3 5-80,-5 14-416,4 0-200,-10 18 0,8-2 410,5-26 0,-1 0-1086,3 2 0,0 0 919,-14 24 1,14-25-1,1 1-736,-2-1 0,1-1 0,-2 29 50,1-4 1,6-10-509,-2-9 578,3-8 98,1-2-500,0-15 212,0-3 665,0-10 0,0-1-210,0-3 1,1-4 1406,3-7-1632,-3-8 297,4-6 1,-1-8-534,0-4 863,5-1-36,-8-14 0,4 8 36,-5-6-794,0 6 794,5-8 69,-4 14-32,4-2 0,-5 15-340,0 2 1983,0 3-1113,0 6 0,0 2 81,0 4 1,2 5 523,1-1 1,4 6 970,4-2-307,1 3-1423,4 1 0,-2 0 939,5 0-683,0 5-254,-1-4-340,3 9 15,-8-4 1,7 7 232,-4 2-1376,-1-2 801,-4 9 1,-4-5 243,-4 6-1714,-1 0 1058,-7 5 1,-2 1-1122,-4 5 731,-6 1 628,-5-1 0,-4-4-1435,-4 1 483,4-6 806,-7 3-373,4-10 945,0-7 0,1 2 0,5-5 0,0-3 0,1-3 0</inkml:trace>
  <inkml:trace contextRef="#ctx0" brushRef="#br0">17451 14128 7885,'-6'-12'0,"1"1"0,5-1 1985,-5 1-529,3 5-664,-3-5 1991,5 10-1819,0-4 0,-4 11 1,1 6 205,-6 4-727,2 12 0,-8 3-107,0 7-121,-5 2-1284,2 11 66,0 1 766,-3 5 1,4-3 87,-2-1 0,3-6 337,4-1 1,4-7 39,1-9 1,4-7-146,0-8-530,6-7 1,4-3-710,4-5 0,1-9 837,-1-2 1,0-10-200,1-1 1,3-2 517,0-7 0,0 1 0,-3-5 0</inkml:trace>
  <inkml:trace contextRef="#ctx0" brushRef="#br0">17394 14150 7885,'0'-21'1730,"0"2"-757,0 2-379,0 11 1780,0-4-1511,5 4 0,1-2 79,6 0 0,1 4 301,2-3 1,3 4 1634,4 0-1526,1 1-836,0 2 1,0 5-113,0 3 0,0 6-196,-1 1 1,0 7-494,-3 1 1,-6-1 266,-6 5-1078,-4 2 874,2 0 0,-6 9-329,-3 1 0,-8-1-851,-7-4 0,-6 0 80,-2 0 1,-6 3 675,-1-3 0,0-2-917,-4-9 1,6-1 198,2-3 0,2-4-206,1-8 1,2-3 1569,9-8 0,6-7 0,5-7 0</inkml:trace>
  <inkml:trace contextRef="#ctx0" brushRef="#br0">17942 13945 7885,'-11'-12'0,"1"5"993,2-1 1,3 4 3631,5-3-3498,0 4 1,9-2 111,2 5 1,12 0-653,0 0-843,7 0 240,0 0 1,0 0-1177,0 0 1,5 0 13,3 0 1,-1 1-659,-7 3 0,1-1 850,-9 4-409,4-4 368,-14 7 423,0-4-191,-7 6 795,-15-6 0,-3 4 0,-10-3 0</inkml:trace>
  <inkml:trace contextRef="#ctx0" brushRef="#br0">18068 13899 7885,'-8'0'479,"1"0"0,3 0 693,-4 0 0,4 1 2090,-3 3-1630,-1 3-1045,-3 14 0,-2 3 1504,-2 11 1,1 10-1403,-5 9 1,9-22 0,1 2-670,-3 3 0,1 2 1,2-2-1,0-1 186,1 1 0,1-1-1018,0-4 0,1 0 806,0 30 1,1-15-890,5-5 0,0-15-3245,0-8-1154,5-5 3084,-4-3 188,4-4 508,-5-2 1514,0-15 0,0 2 0,0-8 0</inkml:trace>
  <inkml:trace contextRef="#ctx0" brushRef="#br0">17908 14345 7885,'4'-19'1466,"0"0"1,3 5 551,-3-2 815,5 4-1854,-3 0 1,2 5 600,-1-1 1,2 5-878,7 0 1,-4 1-470,3 2 0,3 0 143,1 0-2402,-2 5 1486,4-3 0,-8 8-839,2-2 0,-2 3 1378,-2 4 0,1-2 0,-1 3 0</inkml:trace>
  <inkml:trace contextRef="#ctx0" brushRef="#br0">18570 14150 7885,'-16'-5'565,"3"3"803,-2-6 1136,2 6-1632,7-8 1,1 7 287,5-5 0,2 6-679,6-2-1,5-1-74,9 1 0,3-3-673,1 3 1,3 0 233,6 4 1,-1-1-2169,0-3 1257,0 3-139,1-4 1,-2 6-1108,-3 3 0,-2-1 2190,-5 9 0,-5 2 0,-2 9 0</inkml:trace>
  <inkml:trace contextRef="#ctx0" brushRef="#br0">18582 14333 7885,'-17'-5'1425,"5"3"1937,-4-6-1288,4 5-724,0-2 1,7 5-597,5 0 0,8 0-339,11 0 1,2 0-1288,14 0 0,1 0-413,10 0 1,5 0-2660,2 0 3597,3 0 0,1-5 0,0-1 0</inkml:trace>
  <inkml:trace contextRef="#ctx0" brushRef="#br0">19278 14242 7844,'-3'-12'818,"-1"1"1,-1 5 165,1 2 81,3-3-556,-9 1 1,8-1 115,-2-1 0,8 5-176,4 0 0,3-4-109,4 0 0,5 0-112,6 0 0,3-1-17,6-3 0,8 3-159,2 0 0,14 1-280,2-5 0,-28 8 0,1 1 216,2-1 0,0 0 1,4 3-1,0 0 25,4-1 1,0 0 0,1-1 0,1 1-96,2 0 1,-1 0-1,0 0 1,0 0-265,3 2 0,-1 0 0,-1 0 0,-1 0 349,3 0 0,-1 0 0,1 2 0,1 1-45,2 1 0,0 0 0,-1-1 1,0 0 23,1 1 1,1 0-1,3-1 1,1 0-338,3 1 0,0 0 1,3-1-1,0-1 188,-17-2 0,1 0 1,-2 0-1,18 1 0,-1 2-243,-18-2 1,-1 0 0,0 0-1,17 2 1,-1-1 49,-1 1 0,0-2 0,-1 0 0,-1 0-163,1 0 1,-1 1 0,-6 1 0,-1-1 522,-4 0 0,0 0 0,-2 0 0,0 0 0,-5-1 0,-2 1 0,0 1 0,0 1 0,-1 3 0,-1-1 0</inkml:trace>
  <inkml:trace contextRef="#ctx0" brushRef="#br0">19587 13282 7809,'-23'-22'0,"5"4"0,3 3 4389,2 2-2090,7 2-1490,1 4 0,6-2 1152,3 5-1085,7-4-678,7 1 0,10 0-384,2-1 144,9 0-328,1-3-1237,11 0-182,-4-1 1525,4 1-985,-1 4 891,-3-3 0,5 9-247,-2-3-1713,-8 3 1502,2 1 1,-16 0-24,-5 0-1035,-5 0 859,-12 5 1154,-1-4 1,-15 9 0,-3-3-1</inkml:trace>
  <inkml:trace contextRef="#ctx0" brushRef="#br0">19952 13100 7809,'-18'-5'1428,"-3"3"0,8-3-988,-2 5 1151,7 0-692,3 0-345,5 0 2454,0 5-1952,0 7 1,0 7-290,0 7 1,0 5-89,0 7 1,-1 8-2,-3 7-1973,3 8 1399,-9 2 0,8-28 0,0 0-270,-3 1 0,-1 0 149,1-1 1,1 0 0,-5 3 0,0 0-262,1 1 0,1-1 0,0-4 0,0 0 83,-3 1 0,1-1 0,-7 23-864,-3-15 0,4-8 392,-4-8 1,5-12-458,-1-6 0,2-8 539,2-8 0,-2-4 243,-2-11 0,7-6-590,1-6 0,4-5-2279,3-10 3211,5-2 0,0-7 0,3 2 0,-3 2 0</inkml:trace>
  <inkml:trace contextRef="#ctx0" brushRef="#br0">20169 13762 7809,'0'-6'7409,"5"1"-6046,-3 5 792,3 0-626,-5 0-679,0 5-2374,0 1 754,0 0-5270,0 5 6040,0-10 0,0 9 0,0-4 0</inkml:trace>
  <inkml:trace contextRef="#ctx0" brushRef="#br0">21003 13282 7809,'-5'-34'0,"0"6"0,-3 5 2522,-2 6-1011,9 10-600,-9 2 232,8 5 180,-3 0-863,0 5-383,4 7 183,-9 11-105,-2 6 1,0 10-477,-4 3 43,4 7 1,-3 4 270,-1 4 1,1 4-169,4-1-164,4 1 0,2-9 0,5-2-773,0-3 1,5-8-339,3-5 0,3-6 468,5-9 1,-2-7 182,5-8 1,-2-6 798,2-5 0,3-1 0,-4-8 0</inkml:trace>
  <inkml:trace contextRef="#ctx0" brushRef="#br0">20969 13294 7809,'-18'-23'2360,"-4"0"-1967,5 5-196,-1 7 1807,6 6-898,2 5-397,9 0 926,-4 0-191,10 5 1,6 1-449,8 6-532,3-6-206,6 4 1,-3-3-490,6 4 168,-1 0 130,4-4 0,1 3-821,-1-2 1,-6 0 102,-5 0 1,-3 2-360,-8-2 0,-4 3 268,-8 4 0,-2-2-217,-6 2 0,-10 2 249,-12-2 1,-8 2-236,-4-2 1,-1-4 163,1 1 1,4-6 780,8-6 0,2 5 0,5 1 0</inkml:trace>
  <inkml:trace contextRef="#ctx0" brushRef="#br0">21528 13214 7809,'-2'-11'1480,"-6"-1"1,-1 6-670,-10 2 0,4 3 376,-4 1 0,5 9-556,-1 2 1,-3 9 85,-1 3 0,3 5-363,0 6 1,0 2-168,1 2 0,1 4-128,6 7 1,-1-2-331,5 3 1,0-5 369,4-3 1,0 1 120,0-5 1,6-5-2905,1-6 0,0-8 1201,0-4 1,1-3 212,3-5 1,1-1 553,-1-6 1,-1-3 715,-2-5 0,7-4 0,-2-11 0</inkml:trace>
  <inkml:trace contextRef="#ctx0" brushRef="#br0">21403 13362 7809,'0'-21'1741,"0"2"1,0 2-969,0 6 1,1 3 454,3 1 1,6 4 336,5-1 0,5-1-810,-1 1 1,3 1 913,1 3-844,0 5-673,0 1 1,-1 5-359,1 1 1,-4 4 241,0 3-1114,-5 3 858,3 1 0,-11 3 209,-2 1-1427,-3 5 953,-6-3 0,-2 4-959,-9-3 477,-7 9 430,-6-9 1,-9 6-1018,0-6-242,-5-5 1435,7 3 1,-7-6 44,5-3 1,5-4 107,7-7 1,3-3-27,4-5 1,7-5-78,8-3-2062,3-7 2437,6 2 0,7-8 1,5 3-1</inkml:trace>
  <inkml:trace contextRef="#ctx0" brushRef="#br0">21848 13260 7809,'1'-23'2342,"3"0"-1067,-3 5-663,5 2 0,-5 0-36,3 1 1,-2 4-20,6 3 1686,-1 6-1468,5-9 1,0 10 31,4-3-1156,1 3 344,11 1 0,3-1-1868,7-3 1010,-3 3 684,10-4 1,-8 5-1262,5 0 0,-6 4 286,2-1 0,-8 5 307,-8-4 0,-1 5 245,-10-2-315,3 3 555,-13-3 1,3 3-196,-8-2 557,-7-3 0,-7 5 0,-7-8 0,-6 6 0,1 0 0,-9 3 0</inkml:trace>
  <inkml:trace contextRef="#ctx0" brushRef="#br0">22008 13214 7809,'-6'1'262,"2"3"1,-1-1 431,1 4 1,-1-2 458,1 7 0,3-2-549,-3 9 0,-2 6 1813,-2 9-1148,-7 11-2164,-3 12 1181,7-26 0,-1 1-140,1 3 0,-1-1 0,1 0 0,0 1 55,-1-1 0,1 0-946,1-2 0,2-1 290,-3 32 1,5-18 97,6-7 1,0-8-201,0-11 0,6-8-2717,1-7 1618,-2-3 850,5-1 1,-3-9 693,4-2 112,-5-8 0,5-4 0,-5-6 0</inkml:trace>
  <inkml:trace contextRef="#ctx0" brushRef="#br0">21905 13499 7809,'-7'-11'0,"-1"0"0,5 3 1761,0 0 0,1 5-149,2-5 1112,5 5-1782,2-2 1,9 5-2,3 0-1169,8 0 201,2 0 0,2 0 216,-1 0-3964,1 0 1456,3 0 2319,0 5 0,0 2 0,1 4 0</inkml:trace>
  <inkml:trace contextRef="#ctx0" brushRef="#br0">19507 14493 7796,'0'-11'884,"-4"-1"111,0 1 1,-1 1 212,1 2 0,3 2 30,-3 2 157,-2 3 0,0-4-649,-6 5 0,5 5-735,-1 2 1,0 5-95,-3 3 1,1 4 5,2 8 0,-6-2 14,3 5 1,-3 5-104,2 3 0,1 0-860,0-4 1,-1 4 437,1 0 0,-1-4-551,1-3 1,1-6 349,2 2 1,-2-4-497,2-4 234,3-3 427,0-9 0,6-9 54,3-9 570,8-6 0,5-16 0,6-2 0</inkml:trace>
  <inkml:trace contextRef="#ctx0" brushRef="#br0">19484 14516 7796,'4'-29'582,"0"2"1,-1 3 844,-3 1 1,4 2-520,0 2 0,5 2 279,-1 6 1,-2-1 1608,1 1-1424,-4 4-924,7 2 0,-9 10-100,3 3 1,-1 7-310,1 4 0,-3 4-53,3 4 0,-8 2-52,-4 5 1,-2 2 162,-1 2 0,-1-3-48,1 3 0,3-2-87,1-2 0,0-1-439,0-2 1,2-3-110,5-6 0,0-4 49,0-3 1,5-3-180,2-5 0,8-4 357,5-11 1,1-4 16,2-11 1,0-4 200,0 1 0,-1-5 100,1 4 0,-1-3 11,-3 3 0,1-3-121,-5 3 1,4-3 394,-3 3 0,-1 0-48,-4 5 0,1-1 63,-1 0 0,-3 4 189,-1 0 0,-3 9 367,4-2 0,-4 5-133,3-1 0,-3 3 358,4 5 1,-1 1 133,5 3 0,-5 2-579,1 6 1,-4 4 383,3 3 0,-4 7-651,1 0 1,1 6-329,-1-1 0,-1-2 0,-3 1 0,2-4 0,1 0 0,-1-2-178,2-1 1,2-5-1087,2-3 1,-2-2-4901,1-2 3232,1-4-1793,4-2 3192,-1-5 1,-1-2 1532,-2-1 0,2-4 0,-4-4 0</inkml:trace>
  <inkml:trace contextRef="#ctx0" brushRef="#br0">20215 14756 12368,'5'-7'6532,"-4"1"-5069,3 2-32,2 3-5165,-4-4 3734,8 5 0,-4-5 0,6-2 0</inkml:trace>
  <inkml:trace contextRef="#ctx0" brushRef="#br0">20934 14504 7802,'0'-22'0,"-3"3"800,-1 0 1,0 3 239,4-3 0,-4 9 474,0-1 1,-1 3 1022,2 1 1302,1 1-3051,-8 6 0,8 7-139,-6 4 0,4 7-680,-3 9 0,-1 7 80,-4 8 0,1 3-196,0 5 1,-1 1-416,1 2 1,3 2-129,1-6 0,-1 2-58,-3-2 0,4-3-966,3 0 1,-1-7 648,2-9 0,-1-5-181,4-6 0,1-11-220,3 0 1,-3-7 729,3-4 1,1-9-369,-1-7 1104,0-8 0,1-2 0,1-5 0</inkml:trace>
  <inkml:trace contextRef="#ctx0" brushRef="#br0">20820 14573 7809,'-5'-23'2497,"3"5"-1935,-6 3 0,7 2 1074,1 2 0,1 3-370,7 1 1,3 4 74,4 0 0,2-3-521,-2 3 1,1-1 212,4 4 1,1 0-857,-2 0 0,7 0-509,0 0 0,-4 4-670,-7-1 1,-2 6 717,-2-1 1,-5 7-806,-2 4 0,-9 3-31,-6 1 1,-7 3-110,-9 1 0,2 3 585,-6-3 1,5 0-47,-5-5 0,6 0-148,-2-3 1,8-4-1246,4-7 2083,2-3 0,2-5 0,0 0 0</inkml:trace>
  <inkml:trace contextRef="#ctx0" brushRef="#br0">21311 14482 7891,'-5'-12'3235,"-1"6"0,-6 1-1797,1 5 1,1 2-933,2 6 1,-4 5-299,4 9 0,-5 3-157,6 1 0,-5 5 137,-3 7 0,2 1-488,-2 3 1,2 1-163,2-5 1,3 3-440,1-7 0,0 2-9,0-10 1,2-4-2240,5-7 1268,0-2 1881,0-7 0,5-11 0,1-8 0</inkml:trace>
  <inkml:trace contextRef="#ctx0" brushRef="#br0">21231 14573 7891,'-1'-8'3314,"-3"1"346,3-1-2744,-4-3 1,10 1 763,3 2 0,2 3-240,1 5 0,4 0 264,1 0 1,3 0-1215,-4 0 1,5 0-421,-1 0 0,3 6-162,1 6 0,-6 0-415,-1 7 0,-9 2-433,-3 5 0,-3 5 679,-1 7 1,-11 1-1475,-8 3 1,-8 3 211,-7-4 1,-7 3 499,-4-3 1,3-3 22,-4-7 0,9-4-598,3-8 1,6-4 615,9-8 0,8-4 982,7-11 0,-2-4 0,-1-11 0</inkml:trace>
  <inkml:trace contextRef="#ctx0" brushRef="#br0">21654 14482 7852,'-5'-12'1871,"-1"2"-1303,-6 2 1,5 0 2974,-1 4-715,5 0-1297,-2 4 1,8 0-996,4 0 1,2 1-209,10 3 0,5-1-217,7 4 0,6-4-185,1 1 1,5-3-974,-1-1 0,6 4 706,2-1 1,-5 1-1469,-3-4 0,-6 4 174,-2 0 1,-2 1 167,-10-1 1,-5-3 759,-9 3 0,-7-3-18,-1-1 0,-10 0 83,-9 0 642,-3 0 0,-6 0 0,-1 0 0</inkml:trace>
  <inkml:trace contextRef="#ctx0" brushRef="#br0">21860 14436 7852,'-23'-5'330,"0"-3"1,5 3 602,3 1 130,2-2 1,3 6-151,2 0 1,3 6 463,5 10 1,-3 3-363,-1 7 1,-5 5-481,1 7 1,-1 4-379,2 7 1,-5 7-477,1 5 1,5-27 0,0 0-133,-1-1 0,-1-1 0,-4 32-224,0-11 0,6-4-758,2-7 0,-1-5-1011,1-10 577,0-11 1,-1-11 1866,-1-10 0,-6-1 0</inkml:trace>
  <inkml:trace contextRef="#ctx0" brushRef="#br0">21631 14836 7852,'-5'-18'0,"4"1"2238,-3 6 1,3 0-1104,1-1 1,1 2 1507,3 2 1,3 2-1431,9 2 1,6 3-871,9-3 0,3-1-764,4 1 0,-1 0-764,5 4 0,0 0 1185,3 0 0,1 11 0,0 1 0</inkml:trace>
  <inkml:trace contextRef="#ctx0" brushRef="#br0">22191 15098 7831,'-15'-6'4895,"-1"2"1,1-1-1977,4 1-5217,4 1 2298,2 3 0,0-6 0,-1 0 0</inkml:trace>
  <inkml:trace contextRef="#ctx0" brushRef="#br0">13956 11980 8330,'4'-38'127,"0"0"-127,5 5 0,-3 11 0,6 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09071" units="cm"/>
      <inkml:brushProperty name="height" value="0.09071" units="cm"/>
      <inkml:brushProperty name="color" value="#FF0000"/>
    </inkml:brush>
    <inkml:brush xml:id="br2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8531 4466 8176,'12'-22'0,"-6"8"0,-2-5 0,-3 5 0,-2 4 0,-3 2 0,-2 3 0,-6 5 0,1 0 0,0 0 0,-1 1 0,1 3 0,-5 1 0,1 3 0,-1 6 0,1-3 0,2 5 0,-2-1 6660,-3 3-3208,5-1-1604,-3 10-802,4-8 953,1 9-1237,-1 0 1,1 5 42,0 5-407,-1 5-352,1 3 1,1 6 380,2 5-1255,2-24 1,2 1 881,3 31 1,-2-30-1,0 0 313,3 29-783,0-4 421,0-26 0,0-1 1,0 24-1779,0 0 1567,6-5 0,-5-10-700,3 0 1,1-1 406,-2 1 1,0-7-260,-7-4 0,2-6 174,-6 2 0,4-6 492,-3-5-1324,4-1 1009,-7-14-1172,4 4 0,-6-10 764,1-3 1,-1-3-1859,1-4 2673,-1-3 0,-4-10 0,-2-1 0</inkml:trace>
  <inkml:trace contextRef="#ctx0" brushRef="#br0">7915 5117 8176,'-5'-23'1645,"-2"5"-1024,-4 1 0,3 7 532,1 3-344,4 2 2670,-2 5-2579,5 0 0,10 0 1077,5 0 1,11 0-1001,4 0 0,4 0-386,5 0 1,2 0-158,9 0 0,-2 0-1359,5 0 0,-4 0-737,0 0 1,-2 0-1027,-1 0 1,2 0 1161,-2 0 1526,-3 0 0,-9 5 0,0 1 0</inkml:trace>
  <inkml:trace contextRef="#ctx0" brushRef="#br0">8726 5208 8176,'0'-12'0,"-2"1"0,-2 0 1742,3 4-410,-4-3 1341,5 4-1838,0-6 1,-4 5 2191,1-1-1453,-1 6-524,4-9-294,0 10-523,0-4-42,0 5 0,4 1-257,-1 3 0,2-3-175,-1 3 14,-3 3 0,8-5-792,-5 6 718,0-6 1,-3 3-36,3-5 0,-3 2-266,3 1 198,-3-1 59,-1 3-203,0-5-47,-5 0 134,4 0 46,-4 0-4785,5 0 4765,0 5-31,0-4 71,0 4 3254,0-5-136,-5 0-2804,4 0-58,-4 0-8211,5 0 8350,0 5 0,0 2 0,0 4 0</inkml:trace>
  <inkml:trace contextRef="#ctx0" brushRef="#br0">8817 5139 8176,'-18'-11'0,"0"3"3107,3 1-951,8 4 2050,-9-2-2233,10 5-241,0 0 0,2 0-825,8 0 0,-2 5 94,6 3 0,-1 2-523,5 1 0,3 2-326,0 2 0,2-2-343,-2 2 1,-2 2 217,2-2 0,-1 4-1089,1-4 0,-2 4 710,2-4 0,-2 5-1897,-2-5 1,-1 1 954,-2-1 0,2-2-526,-2 2 0,1-2-806,-2-2 1253,3 1 0,-3-2 236,4-2 1,-3-3 1136,-1-5 0,-4-5 0,7-7 0,-4-6 0</inkml:trace>
  <inkml:trace contextRef="#ctx0" brushRef="#br0">9194 5117 8176,'0'-12'0,"0"1"1190,0-1-681,0 6 0,0-4 212,0 2 212,0-2-136,0 4 845,0 1-570,0 0-51,0 3-372,0-3-610,-5 15 1,0-2 72,-3 7 1,-2-1-128,2 1 1,-6-1-24,-1 5 1,-4 0-535,4 4 0,-5 1-44,0 3 0,1-3-351,-3 3 0,5-2-378,-6 2 0,7-4 624,-3-1 1,5 1-1152,-1-4 1872,2-2 0,-4-1 0,0-4 0</inkml:trace>
  <inkml:trace contextRef="#ctx0" brushRef="#br0">9000 5413 20939,'0'18'2601,"0"5"-1925,0 0 0,0 6-691,0 9 0,0 4 67,0 8 0,0 0-1410,0 4 1,0-2 965,0-3 1,3-8-2259,1-3 0,1-4 590,-1-7 1,-1-6 2059,4-5 0,1-4 0,3 0 0</inkml:trace>
  <inkml:trace contextRef="#ctx0" brushRef="#br0">9548 5139 8176,'0'-22'0,"-5"-1"0,2 5 0,-4 3 907,4 2 0,-3 7 1240,2 2 1,3 13-935,-3 6 3122,-2 10-2843,4 10 1,-8 6-674,2 9 1,2 6-1696,-1 5 159,3-28 0,0 0 509,-8 30 1,8-27 0,1 1 180,-1-1 1,0 0-1218,3-2 0,0-1 432,-4 29 1,5-11 433,0-5-4093,5-6 2967,1-10 0,5-9 81,1-9-802,-1-6 2225,-4-6 0,3-10 0,-4-3 0</inkml:trace>
  <inkml:trace contextRef="#ctx0" brushRef="#br0">9742 5368 8176,'-6'-12'2083,"1"6"-919,5-4-694,0 4 1,0-2 2493,0 0-1440,0 1-167,0-5 0,3 5 142,1-1-131,5 6 1,-1-4-406,7 6 0,-1 2-35,5 2 1,0-2-621,4 6 0,0 1-73,-1 6 0,5-1-563,0 5 1,1 0 265,-2 4 1,-5 1-888,1 2 0,-2 2 642,-1 3 1,-4 4-1625,-8-4 1,-2 4 366,-5-4 1,0 0 124,0 0 0,-1-4-48,-3-8 0,3-3-4,-3-4 447,-2-6 0,3-1 106,-4-5 938,4 0 0,-7-10 0,4-3 0</inkml:trace>
  <inkml:trace contextRef="#ctx0" brushRef="#br0">10142 5311 8176,'-12'-5'1164,"5"0"145,-1-3 0,4-2 153,-3 2 1,3 3 1072,-4 1 406,6-2-1348,-8 5-973,3-4 0,-5 11-243,-4 5 1,-3 11-134,-7 8 0,-4 14-939,-4 5 1,16-21 0,1 0 367,-3 2 0,2 1 1,2-2-1,1 0-1395,-1 2 0,2-1 0,-7 27 1722,6-4 0,7-7 0,3-7 0</inkml:trace>
  <inkml:trace contextRef="#ctx0" brushRef="#br0">10918 5710 8176,'-15'-6'9830,"6"-4"-4305,-17 9-4078,13-4-3164,1 5 0,9 3 732,6 1 1,4 4-3240,4-4 4224,1 5 0,-1-8 0,1 4 0</inkml:trace>
  <inkml:trace contextRef="#ctx0" brushRef="#br0">10838 4911 8176,'-16'-5'1927,"-2"4"-1483,-5-3 309,0 3 1,1 12 130,-1 8-149,-5 3 1,4 11 1384,-3-3-2719,3 8 1062,1 3 270,5 4 1,-1 1 357,8 0-588,2-6 0,9 5-462,0-10-1255,5 0 408,7-2 671,5-14 189,6 2-3811,5-9 2505,1-1 1,9-5 93,0-2 1158,0-3 0,-2 1 0,2-4 0,4-3 0,2-1 0</inkml:trace>
  <inkml:trace contextRef="#ctx0" brushRef="#br0">11238 4900 8176,'-6'-7'3630,"-4"-3"-2852,8 9 0,-7-6 932,6 4-190,-1 1-1003,4-3 0,0 7-136,0 1 0,0 0-137,0 5 1,0 3-119,0 4 0,-1 2 133,-3-2 1,3 3-16,-3 4 1,2 0-46,2-3 0,0 3-437,0-3 0,0 2-77,0 2 0,0-5-260,0-3 1,4-2-521,0-2 0,5-1 527,-1-2 1,3-3-913,4-5 0,-1-9 688,5-2 0,2-7-53,5 3 0,-6-6 315,3 2 0,-2-3-198,1-5 1,-4 7 727,-3-3 0,-2 4 0,-1 0 0,-2 2-105,-3 6 8,-2-1 0,-3 2 2415,1 3-1240,-1 2 902,3 5 0,-4 5-904,3 2 0,-3 5 54,3 3 1,-1 0 41,0 8 1,-1-1 474,1 8 0,-1 4-444,-2 4 0,-5 5-596,-3-1 0,-3 4-648,-5 4 1,-1 0 160,-6 4 1,0-1-436,0-7 0,0-1 309,0-11 1,2 1-1041,2-12 0,-3-4 273,3-12 1,1-2-472,-1-5 1,0-1-675,-4-3 0,4-3 971,0-9 0,7 1-768,0-8 1,6 2 1006,6-10 1,6-3-1555,6-4 2262,4-5 0,7-3 0,0-6 0</inkml:trace>
  <inkml:trace contextRef="#ctx0" brushRef="#br0">11912 4774 13145,'-6'6'2879,"1"6"-2238,5-1 2608,-6 6-2140,5 11 0,-9 6-138,2 8-297,-2 7-1423,-1 3 0,-1 9-1767,1 0 2328,8-28 0,0 0 0,-6 20-3956,5 1 0,0-11 4144,4-5 0,0-8 0,0-2 0</inkml:trace>
  <inkml:trace contextRef="#ctx0" brushRef="#br0">12072 5071 7868,'10'-18'0,"-2"3"2142,2-3-937,-4 5 0,9-3 1342,1 4-2043,4 1 0,-7 1 500,2 2 0,1-1-440,0 6 1,4-1-44,-1 4 1,-1 1-146,1 3 1,-5 4-815,1 7 1,0-1 346,-4 5 0,3 0-472,-6 4 1,1-1 232,-1 1 0,2 4-246,-3 0 0,2-5 48,-1-3 0,1-1-382,-5 1 727,4 3 0,-1-11-31,4 1 1,-3-6-211,-1-6 1,1-1 103,3-3 1,5-4-570,-1-7 0,0-4 60,-3-8 1,1 3-102,-1-2 0,2-2 301,-7 1 0,-1 0 629,-3 5 0,-1-1 0,-2 0 0,0 0 0</inkml:trace>
  <inkml:trace contextRef="#ctx0" brushRef="#br0">12563 4968 7868,'-4'-8'0,"0"1"0,-3 3 0,3-4 660,-5 1-319,8 0 0,-6-1 1495,4 4-1246,1 0 1,-4 3 1028,2-3-425,3 3 0,-5-3-105,2 8 1,-3 3-530,-4 8 0,-2 1-360,-2 7 0,-4-2 13,-8 10 1,-3 4-985,-8 7 0,2 1-937,-2-1 1,4 2 299,4-2 1,4-7-2517,11-5 3924,5-10 0,15-3 0,1-6 0</inkml:trace>
  <inkml:trace contextRef="#ctx0" brushRef="#br0">12917 4603 7853,'0'11'3981,"0"6"0,0 0-2527,0 6 3277,0 5-3160,0 1 0,4 6-70,0-1 527,4 5-2028,-1 2 0,0 1 0,1-1-1041,-5-4 1041,2 8 0,-2-10-277,1 3 194,-5-2 1,-7-6-2111,-7 1 0,-4-5 1295,-7 5 0,0-6-2776,-4 2 1,-2-4 3673,-6-4 0,1-2 0,-5-1 0,-1 0 0,-1-2 0,-2-4 0</inkml:trace>
  <inkml:trace contextRef="#ctx0" brushRef="#br0">13282 5505 7847,'-16'-5'9830,"8"4"-8508,-2-5 0,15 6-1955,3 0 1,2-1-400,1-3 1,5 2 1031,-1-6 0,0 1 0,-3-5 0</inkml:trace>
  <inkml:trace contextRef="#ctx0" brushRef="#br0">14904 4397 7847,'-16'-10'1016,"-1"2"1,-2-6 1411,4 5-1891,7 4 255,-2 0-452,9 4 0,-5-3-20,2 8 0,1 4-82,-4 7 0,0 8-27,0 7 0,-2 9 0,5 7 1,-5 7-282,5-21 1,0 1-1,0 2 1,0 1 174,0 6 1,0 0 0,-3 1-1,0 0-297,1 3 1,1 0 0,-3 0 0,0 0 309,1 2 1,-1-1 0,2-1 0,-1 0-341,0 0 1,-1-1-1,2-4 1,1-2-983,1-4 0,0-1 423,-1 29 91,5-16-1530,0 3 1622,0-20 0,0 2-438,0-13-93,0-3 1293,5-4-1345,-4-11 1478,5-2 1,-12-16-1,0-1 1</inkml:trace>
  <inkml:trace contextRef="#ctx0" brushRef="#br0">14322 5174 7847,'-22'-30'0,"3"4"0,4 6 0,7 0 3840,13 7-2349,8-4 0,16 4 932,6-2-1846,4 2 0,8-7-508,2 5 0,8 0-229,-25 8 0,1 2 0,1 1 0,-1 1-806,1-2 0,1 2 0,2 1 0,1 1 256,-2-1 1,0 1 709,0-1 0,-2 2 0,23 5 0,0 2 0</inkml:trace>
  <inkml:trace contextRef="#ctx0" brushRef="#br0">15018 5345 7847,'-11'-17'2424,"0"5"-1574,-1-5 0,6 10-93,2-1 0,3 4 43,1-3 0,1 4 812,3-1 1,2 4-787,6 4 1,4 2-391,3 6 1,3 1-177,1 2 0,-1-1-429,1 5 1,0 0-168,0 4 1,0-1-360,0 1 0,-1 0-775,1 0 0,-4 0 701,0 0 0,-3 0-701,3-1 1,-5 1 731,1 0 0,-6-4-286,-2 0 0,-4-5-67,1 1 695,-3-2 0,-6-7 396,-3-2 0,-7-8 0,-3-2 0</inkml:trace>
  <inkml:trace contextRef="#ctx0" brushRef="#br0">15361 5276 7847,'6'-22'415,"5"-1"-259,-5 5 0,5 1 595,1 6 0,-1 0 264,1-1 976,-1 6-1451,-5 1 0,-7 11 220,-10 6 0,-6 5-374,-6 10 0,-5-2-195,-2 6 0,-4 1-426,-4 6 0,-2 1 259,-2 3 1,3 2-771,5-2 1,-3-1 517,3 1 1,1-6-1584,14 2 0,5-12 721,14-7 1,6-6-836,6-6 1925,4-2 0,9-5 0,6 0 0,4 0 0</inkml:trace>
  <inkml:trace contextRef="#ctx0" brushRef="#br0">15475 5242 7847,'-5'-11'1172,"3"-1"146,-6 1 1,6-1-733,-2 1 1398,2 0-592,2 4-645,0-3 987,0 9-1087,6-4 1,-4 6-1018,6 3 246,-1 2 0,5 6-1208,-1-1 0,4 6 865,1 2 0,3 1-614,-4-1 0,5 3 499,-1-3 0,1 2-1136,0 2 1,1-4 306,-2 0 1411,-2-5 0,4 2 0,-3-4 0</inkml:trace>
  <inkml:trace contextRef="#ctx0" brushRef="#br0">15841 5208 7847,'5'-18'636,"-4"2"-292,9 4 0,-7 1 70,4-1 1,1 1 133,3 0 0,1-1 47,-1 1-238,-4 4 106,3 2-385,-9 0-26,4 4 0,-5 1-247,0 8 0,-6 2 196,-6 1 1,-4 6-366,-7 2 0,-1 6 258,-3 2 1,-1 3-517,-2-3 0,2 3 253,5-3 0,0 0-422,0-5 0,2 0 298,2-3 0,7-3-242,9-4 735,1-6 0,7-1 0,2-5 0</inkml:trace>
  <inkml:trace contextRef="#ctx0" brushRef="#br0">15727 5368 7847,'6'0'1735,"-1"0"0,-4 4-588,3-1 1,-3 6-52,3-1 0,-3 2-539,-1 1 1,0 6 372,0 2 0,0 8-405,0 3 0,0 3-682,0 1 0,-3 6 180,-1 2 1,0-2-1493,4 2 1,-4-1-187,0 1 1,1-3 1654,3-5 0,-6 0 0,0 1 0</inkml:trace>
  <inkml:trace contextRef="#ctx0" brushRef="#br0">16697 4751 7847,'-10'-18'2076,"3"7"-1335,-15 6 0,4 5 42,-5 0 379,6 5 0,-9 6-63,3 8-693,-2 3 995,2 6-668,0 1 0,0 7 60,1 2-209,4 7-286,1 2 0,7 4-253,3-5 3,2-1 1,6-4-1082,3-3 0,8-11 718,11-4 0,1-9-1488,7-3 1,-1-5 704,4-6 1,1-5-549,-1-2 0,1-5 831,4-3 0,-5-3-636,0-5 1451,-5 0 0,-10-3 0,0-1 0,-1 2 0,-4 1 0,-4 1 0</inkml:trace>
  <inkml:trace contextRef="#ctx0" brushRef="#br0">16880 4888 7847,'0'-6'2319,"-5"-4"1,4 7-943,-3-5-960,3 6 1,6-3 1342,2 5 1,3 0-859,2 0 1,-1 5-136,1 3 0,0 3-310,4 4 0,-2-1-1017,5 5 1,-2 0-139,2 4 0,3 0-418,-3 0 1,3 0-681,0-1 1,-3 5 782,1 0 0,-7-1 178,3-3 0,-4-1 380,0-3 1,-5-3-1063,1-4 582,-5-1 620,2-4 0,-7-4 156,-1-6 1,0-5 158,-5-7 0,5-3 0,-5-5 0,2-1 0,-2-3 0,-7 3 0,2-4 0</inkml:trace>
  <inkml:trace contextRef="#ctx0" brushRef="#br0">17257 4831 7847,'6'-18'508,"3"-2"140,-5 5 0,5 1 113,-2 6 0,0 2 190,0 2 119,-4 3 1,2-2-502,-5 11 1,-5 1-193,-3 10 1,-7 0-116,-4 4 1,-2 1-412,-2 2 1,0 4-131,0 4 0,-5 0-349,-2 0 0,0 1 606,0-1 1,5 0 83,-2 0 0,5-1-3058,7-2 2996,5-8 0,15-2 0,1-3 0</inkml:trace>
  <inkml:trace contextRef="#ctx0" brushRef="#br0">17451 5059 12193,'0'12'656,"0"-1"1,-6 6-419,-6 2 0,-2 7-1619,-8 5 1,0-2 251,-9 2 779,1 4 1,-4 1 0,0 3 0</inkml:trace>
  <inkml:trace contextRef="#ctx0" brushRef="#br0">17988 4763 7847,'0'-17'0,"-5"4"1705,4-3-1080,-10 4 1,9 6 939,-6 2 1,1 3-781,-5 1 1,1 6 544,-1 6 0,1 0-630,-1 7 0,2 1-109,3 2 0,2 1-192,5 0 1,0-1-304,0-3 1,0 2 24,0-2 0,1-2-168,3-2 0,1 1-463,2 0 1,4-2 426,-4-7 0,3 2-1289,2-5 0,-1 0 574,1-4 1,0 0-784,4 0 0,-4-5 803,3-3 0,-1-2-106,2-2 0,-4 0-145,4-3 1,-4 1 509,0-5 0,-1 3 339,0-3 1,0 4-46,-4-4 1,2 4 929,-5-4 0,1 5-535,-1-1 1,-3 6 1290,3 1 0,-3 4 116,-1-3 552,5 4 1,-2 3-794,4 8 0,-3 8-241,4 7 1,-6 6 653,2 9 0,-3 8-883,-1 7 1,-5 10-1312,2-30 1,-1 2 0,-1 2 0,0 0 404,-1 2 0,0 2 0,-2 1 0,0 1-125,-2 0 0,1 1 0,-2-2 0,0 0 140,0-1 0,-1-2 1,1-6-1,-1-1-401,-10 21 1,4-12-25,3-11 1,2-12-497,1-14 1,5-3-815,-1-1 1,1-5 899,-5-3 1,-3-11-1151,0-4 1,-2-12 258,2-3 1751,2-16 0,-3 1 0,4-9 0</inkml:trace>
  <inkml:trace contextRef="#ctx0" brushRef="#br0">18547 4648 7847,'7'-5'2687,"3"4"429,-2-3 0,3 9-1508,4 7 2057,-2 4-2444,9 7 0,-6 5 1513,3 2-2006,-2 8 0,-4 3-728,-1 5 0,1 3 0,-10 1 0,0 0-852,-7 0 0,-9-3 453,-9 2 1,-11 2-311,12-26 1,0 0 0,-22 19 240,1-6 1,-1-4-5370,5-3 5837,-1-8 0,4-4 0,-1-5 0,2 0 0,2 1 0</inkml:trace>
  <inkml:trace contextRef="#ctx0" brushRef="#br0">19073 4774 7847,'-12'0'1993,"1"0"-1310,0 0 1,-1 0 1853,1 0-1235,4 0 82,2 0-730,21 0-31,-8 0-206,19 5-561,-4-4-822,6 4 783,5-5 0,2 0-1721,2 0 0,-2 0 1092,2 0 1,1 0-2145,-1 0 2810,0 0 0,-4 0 0,1 0 0</inkml:trace>
  <inkml:trace contextRef="#ctx0" brushRef="#br0">19107 4968 7847,'-23'0'0,"6"0"0,1 0 3687,9 0-2429,2 0 0,6 0-291,3 0 1,7 0-63,8 0 0,4 0-203,4 0-402,2 5 1,6-4-2204,3 3 0,-1-3 471,5-1 1177,0 0 0,9 0 1,1 0-1</inkml:trace>
  <inkml:trace contextRef="#ctx0" brushRef="#br0">20124 4214 7847,'5'-28'0,"-4"6"1538,3-1 0,-3 5-639,-1 7 1,1 4-367,3 3 1,-1 3-101,4 1 1,-3 1 152,4 3 0,-5 6-231,5 6 0,-4 4-134,3-1 1,-4 8-269,1 3 0,-3 0 108,-1 5 1,0-4-1142,0 8 1,0-4 633,0-1 0,-1 1 344,-3-1 0,-2 0-153,-6 0-1243,1-4 867,-1-3 0,1-4 63,0 0 0,3-1 23,0-3 0,1 1-621,-5-5 515,1 1 246,-1-5 32,1 0 373,5 1 0,-3-5 0,5 1 129,-5-5-169,3 7 0,-2-8 40,1 6 1419,-1-6-502,2 9-520,-5-10 800,10 9-85,-4-9 879,5 9-956,0-3-515,0 4 1,6 1 847,6-1-801,-1 5-177,6 2 396,-6 5-432,6 5 0,-6 5 93,1 5-452,-1 10-142,-5-1 0,1 15 194,-5-29 1,-1-1 0,0 2-1,-3-1-288,-1 2 0,-1-1 0,0 2 0,-1 0 191,-5 0 1,1 1-670,2 2 0,0-1 732,-2-5 1,1-1-1148,2 2 0,1-1-546,-2 14 934,2-3 331,5-9-1258,0-6 1209,0-1 0,2-12-218,1-4-1303,4-1 1985,4-10 0,1 4 0,-1-5 0</inkml:trace>
  <inkml:trace contextRef="#ctx0" brushRef="#br0">20443 4294 7847,'-7'-11'1482,"-1"-1"290,6 1 1,-2 1-108,8 2-1201,12-2 0,6 9 114,12-3 0,0 3-157,12 1 0,2 0-409,9 0 0,5 0-292,3 0 0,-1 0-379,0 0 0,-5 0 467,-2 0 0,-7 0-1461,-8 0 0,-4-2 309,-7-1 1,-4 0-5,-8-5 1,-4 1 264,-8-5 1083,-2 1 0,-5 0 0,0-1 0</inkml:trace>
  <inkml:trace contextRef="#ctx0" brushRef="#br0">20912 3735 7847,'-5'-18'530,"-2"1"1,1 6 756,2 0 0,3 3-455,1 0-557,0 6 1,1-3 403,3 5 0,-3 6-258,3 5 1,1 3-942,-1 9 0,0 3 391,-4 8 0,0 1-1164,0 3 1,-2 3 799,-1 5 0,0 1-1124,-5 2 1309,1 3 0,-5 0 0,1-1 0</inkml:trace>
  <inkml:trace contextRef="#ctx0" brushRef="#br0">20934 4340 7847,'-11'-11'437,"3"3"55,1 0 1,3 2-272,-4-2 1,5 3-138,-5 5 0,0 0-32,-3 0 1076,-1 0-683,1 0 0,-2 7-159,-2 4-178,-3 0 1,-4 11 250,-1-3 0,0 1-98,0-1 1,0 3 134,0-3 1,2 3-133,2 0 1,-2-3 286,6 0 1,0-5-144,4 2 0,0-4-92,4 0 0,2-5-290,5 1 0,1-5-206,3 0 1,2 0 11,6 1 0,0-3-206,3 3 0,3-3-384,5-1 0,5 0 346,2 0 0,2-1-153,-1-3 1,2 3 116,-3-3 1,2-1-132,-2 1 1,-2-1 78,-5 1 0,-1 3 17,-3-3 1,1 1-110,-5 0 1,-3 1-164,-5-1 28,-4-4 727,2 1 0,-15-5 0,-3-1 0</inkml:trace>
  <inkml:trace contextRef="#ctx0" brushRef="#br0">20843 4397 7847,'-10'-13'0,"2"-2"1594,-2 2-1020,9-3 0,-4 5 75,5-1 1225,0 6-492,0-4 2,0 8-589,0-3 0,4 7 621,-1 1-667,1 4-296,1 9-1471,-3 7 792,3 6 1,-7 7 287,-1 2-705,-4 2 534,-4 1 0,-1 3 106,1-2-4100,5 3 2975,-5-5 0,10 2-601,-3-8-997,3-2 2726,1-9 0,5-5 0,2-2 0</inkml:trace>
  <inkml:trace contextRef="#ctx0" brushRef="#br0">21448 4671 13595,'-6'0'1685,"1"0"1,4 0-1276,-3 0 0,-1 1-168,-3 3 0,-2 3 75,2 4-1979,-2 5 1248,-6-3 1,3 7 413,-2-4 0,2 4 0,2-2 0</inkml:trace>
  <inkml:trace contextRef="#ctx0" brushRef="#br0">22088 4249 6777,'0'-7'-174,"0"2"1,0 5 0</inkml:trace>
  <inkml:trace contextRef="#ctx0" brushRef="#br0">22225 4112 7830,'-5'-17'0,"-3"-2"0,-2 2 2766,-1 2-722,-1 8-129,1 2-1215,-1 5-230,1 5-183,0 1 1,-1 10 27,1 4-253,-6 6 121,5 3 1,-6 6-607,3-1 264,7 0 178,-7 5 0,14-4-1501,-3-1 787,2 5-39,2-13-1044,6 7 1092,5-16 0,3 0 41,5-6 1,0-4 113,4-3 0,0-4 88,-1-4-511,6-3 538,-3-9 0,6-2 416,-4-5 0,0 0 0,-2 1 0,5-1 0,6 0 0</inkml:trace>
  <inkml:trace contextRef="#ctx0" brushRef="#br0">22396 4134 7830,'-5'-11'2997,"-1"5"-1394,0-5-997,0 10 0,6-5 170,0 2-305,0 3-261,0-4 2076,6 5-1480,0 5 0,7-3 28,2 6-458,3 0-219,-1 3 0,5 0-332,-3 1 0,3 3-498,0 0 1,0 6-345,-3-2 660,3 2 350,-10-3 0,6 5-2549,-3 0 1227,-7-1 240,7 6-885,-14-5 1253,9-5 0,-8 4 25,2-3 1,-3-3-68,-1-1 0,-1-6 763,-3-1 0,-3-6 0,-4-2 0,0-6 0</inkml:trace>
  <inkml:trace contextRef="#ctx0" brushRef="#br0">22739 4146 7830,'11'-19'807,"1"0"-299,-1 5-226,1-8 1,-1 9 3,0-2-76,1 8-1,-6 2 730,-1 5-143,-5 0-387,0 5 0,-9 2-51,-2 8 1,-13 3-44,-3 5-74,-4 5-226,-4-4 1,-3 9-219,0-2-1096,-5 2 1340,2 1 0,-1 1-1025,1 3 451,4-7 97,3 2 1,8-10-1121,11 0 747,5-6 0,21-5 809,8-8 0,3-3 0,4-1 0,-1 0 0</inkml:trace>
  <inkml:trace contextRef="#ctx0" brushRef="#br0">22945 4271 7784,'-7'0'1756,"-3"0"-1390,4 0 877,-6 0-555,1 0-372,-1 0 0,1 5-44,0 3 0,-1-2-303,1 2 1,3 3-309,1 5 0,0 0 302,0-1-2951,-4 3 2988,5 0 0,0 4 0,1-5 0</inkml:trace>
  <inkml:trace contextRef="#ctx0" brushRef="#br0">23207 4009 7835,'-11'-8'5655,"-1"0"-5251,1 6-472,5-3 1,-5 5 1,10 1-47,-3 3 1564,3 2-914,1 1 1,-4 7 114,0-3-1276,1 3 484,3 2 0,0-2-223,0 5 1,-4-1 234,0 1 1,0 3-844,4-3 492,0-3 22,0 1 0,0-2-1326,0 0 1087,0 1-682,0-5 855,0-5 1,5-1-137,3-5-54,2 0 357,7-5 356,-5 4 0,5-14 0,-6 2 0</inkml:trace>
  <inkml:trace contextRef="#ctx0" brushRef="#br0">23276 4134 7835,'0'-11'-258,"0"0"0,4-1 258,-1 1 1699,1-1-1063,1 1 0,-2-1 77,4 1 984,-4 5-453,7 1 676,-4-1-947,6 5-594,-6 1 0,3 8 427,-5 7 0,0 8-50,-4 7 377,0 3-704,0 7 1,-2 0 212,-1 6-1818,-4 0 1199,1-1 0,-6 1 220,1 0-1229,0-6 769,-6 5 1,2-11-2403,0 0 1488,-6-5 721,9-6 1,-9-6-2214,6-6 1349,-5-4 531,7-7 120,-3 0 623,4-11 0,-4-1 0,-2-11 0</inkml:trace>
  <inkml:trace contextRef="#ctx0" brushRef="#br0">23573 3940 7873,'0'-11'4937,"0"-1"-3287,0 6 0,1-3-539,3 5 0,2 1-236,6 3 0,-1 1 1210,0 3-1009,1 2-663,4 10 1,-3 3 536,2 8-472,-2 2-616,-2 11-137,-4-5 265,-2 10 1,-5-5 127,0 6-1995,-10 0 1397,-3-1 0,-15 1-20,-3 0 0,-1-7-727,-3-5 0,1-6 1227,0-9 0,2 3 0,0-6 0,1-2 0,0-4 0</inkml:trace>
  <inkml:trace contextRef="#ctx0" brushRef="#br0">24144 4009 7795,'-5'-17'0,"-2"5"0,-4 0 914,-1 8 0,-4-1-378,-3 1 0,-3 7 1009,-1 8 1,1 6-143,-1 6 17,-5 5-993,4 1 1,-8 6 326,5 3 1,1 2 369,3 2 0,5 1-650,3-5 0,7-5-94,5-6 0,3-5-936,3-3 268,4 3 258,9-14 0,2 2-2121,5-10 1241,0 0 372,5 0-1736,1 0 1399,0-5 1,4-3-247,-3-7 1121,-2 2 0,10-8 0,-2 3 0</inkml:trace>
  <inkml:trace contextRef="#ctx0" brushRef="#br0">23972 4226 7803,'-28'-7'0,"9"-2"897,0 6 0,11-2 3349,4 1-2101,2 3 1,9-8-1191,4 5 1,6-1-965,6 1 0,4 3-859,4-3 0,2 3-2533,1 1 3401,0 0 0,6 5 0,0 1 0</inkml:trace>
  <inkml:trace contextRef="#ctx0" brushRef="#br0">24658 4100 7831,'0'-21'107,"0"1"0,0 3 188,0 1 0,1 4 49,3-3 0,-3-2 274,3 2 1,-3 0-213,-1 3 1,0 1-118,0-1 0,-1 5-613,-3-1 0,-2 6 56,-6-2 1,1 4-138,-1 4 0,1-1 235,0 9 0,-1-2-39,1 9 0,1 0 71,2 4 0,-2-2-14,2-2 1,-2 7-231,-1-3 1481,4 2-777,-3-2 1,5-1 761,-3-3 0,-2 1-465,3-5 0,-2 4 531,1-4 0,-2 1-139,2-5-241,3-5-438,0 4 1,5-7 253,0 5-424,0-6 0,0 5-60,0-4 0,7 0-136,4 4 1,0-4-81,5 1 0,0 2 162,-1 2 1,4-2-43,-3 2 1,-1-1-91,-4 5 1,1-1 97,-1 1 1,-3 0-36,-1 4 0,-4-4-116,1 3 0,-4-2 141,-4-1 0,-4 3-113,-7 0 0,-3 0-435,-5-3 1,-4-5 206,-4 1 1,2-2-880,-2 2 0,-3 1-67,-4-5 0,4 3 1283,3-3 0,6 10 0,-3-1 0</inkml:trace>
  <inkml:trace contextRef="#ctx0" brushRef="#br0">24955 4717 8631,'0'6'2130,"0"1"-1441,0-4 0,0 0 1420,0 4-1722,-5-4-927,3 2 540,-3-5 0,0 5 0,-1 2 0</inkml:trace>
  <inkml:trace contextRef="#ctx0" brushRef="#br0">20546 6007 7830,'-18'-11'0,"-3"5"2232,8-5-1459,-3 10 0,4-8 34,1 5 522,4 1-289,2 3 922,0 0-1342,4 0 0,-4 5-1,5 2 0,1 4 646,3 0-834,2 5 1,2 1 142,0 2 1,-5 4-17,5 0-30,-5 0-271,2 10 0,-2-6-98,1 4 0,1 1-147,-1-6 1,-1-3 244,4-4-1599,1-5 1014,3-2 0,6-10-2500,2-10 1882,2-4 1,7-16-975,3-3 1,-3-7 1025,-2-4 1,-7-2 62,-3-2 0,-5 1 362,-3-1 0,-8 5 93,-8 3 0,-12 8 265,-7 3 0,-5 9 213,-2 7 0,1 7 90,3 12 1,2 1 336,5 10 0,6 1-309,6 7 0,5-2-61,6 5 1,6-4-1128,5 1 0,7-3 523,9-2 0,-2 0 445,6-3 0,-1 3 0,4-5 0</inkml:trace>
  <inkml:trace contextRef="#ctx0" brushRef="#br0">21174 6133 7782,'0'-6'8249,"-5"1"-7499,4 5-127,-4 0 49,5 0-260,0 5-618,0 1 205,0 5 1,-5 6-765,-3 2 587,-2-3 0,-1 10 178,-1-3 0,-9 2 0,-4-2 0</inkml:trace>
  <inkml:trace contextRef="#ctx0" brushRef="#br0">22065 5779 7785,'-1'-11'2272,"-3"-1"-1034,3 6-516,-9-4 319,8 8-600,-3-3 0,1 4 180,1-3 1122,-1 3-1109,4-4 0,0 6 109,0 3-137,0 2-302,0 1 1,4 7-45,-1-3-203,1 3 122,-4 2 1,0 1-507,0 2 215,0 3 159,0-5-836,0 6 657,0 0 1,0 1-139,0 3 1,-1-3-399,-3 3 1,3-7 230,-3-1 1,3-1-552,1 1 20,0-3 467,5-9 211,1-2 0,7-10 91,2-3 176,-2-7-66,8 2 0,-7-12 19,5 2 1,-5-3-175,2 4 741,-4-1-398,0 0 1,-6 4-135,-2 0 1439,-3 5-940,4-8 0,-3 13 405,1-2-513,-1 2 238,-2-2-65,0-1-258,0 6-66,5-4-194,1 8 71,5-3 1,1 2 225,-1-1-404,6 0 129,-5 4 1,6 0 168,-3 0-518,-2 5 250,-1 1 0,-2 6-110,-3-1 9,-2 1 201,0-1 0,-1 4 233,0 1-248,0-1 27,-4 1-127,-5-3 110,4 9 0,-6-10 27,3 3-319,3-2 86,-4-1 143,5-1-781,0-5 539,0-1 1,5-5-1418,3 0 749,7-5 562,3-1 1,5-11-898,-1-2 653,1 3-114,0-6-398,0 5 709,0-1 0,-2 1-210,-2 6 325,-2-1 147,-6 6 1,-3-3-168,0 5 1063,-1 1-592,-1 3 1,1 0 2010,-3 0-1297,-3 0-292,9 0 1940,-9 0-1100,9 5-597,-8-4 477,8 9-806,-4-4 1,2 6 217,-1-1 920,1 1-1005,-2-1 0,3 4-164,-5 1 1,4-1-92,-4-4 0,4 1-977,0-1 416,2-5 189,2 0 0,3-6-1611,0 0 926,5-6 146,-2 0 0,5-10-480,0-3 0,-2-3-67,-2-1-700,3-5 1139,-14 4 1,6-8-67,-11 6-431,1-1 711,-9 4 0,-2 2-725,-9 2 547,-7 7 465,-6 7 1,0 6 184,2 3-60,3 8-179,1 0 1,6 9-51,1-6 0,9 4-37,3-4 308,3 0 0,6-3 0,1-1 0</inkml:trace>
  <inkml:trace contextRef="#ctx0" brushRef="#br0">23299 5493 7724,'-12'0'3170,"1"-5"-1014,-1 4-1114,6-4 842,1 5-1183,5 5 0,0 1 220,0 6 0,0 4 429,0 3 1,0 4-822,0 4 0,0 2-220,0 5 0,0 1-424,0-1 107,5 0-321,-4 0 1,9-1-371,-2-2 1,-2-3 194,2-5 1,-2-2-573,2-2 1,2-4-744,-2-7 596,2-3 1,1-5-320,1 0 859,-1-5 352,1-1 1,-5-10-780,1 1 0,-6-5 1110,2 1 0,2-8 0,1-2 0</inkml:trace>
  <inkml:trace contextRef="#ctx0" brushRef="#br0">23104 5608 7726,'-22'-7'0,"4"-2"0,3 6 4196,7-1-2798,3 4 1,7 1-101,6 3 979,5-3-1453,10 9 0,3-3-286,1 4 1,6-3-141,1-1 0,0-3-1579,4 4 0,2-4 729,-2 3 1,4-3-4581,-4 4 4815,5-6 0,-2 13 0,4-2 0</inkml:trace>
  <inkml:trace contextRef="#ctx0" brushRef="#br0">23835 6030 7723,'-29'13'2002,"3"2"1,8-1 2610,6 5 0,7-5-4452,9 1 1,6-7-234,5-4 1,6-3-1657,-2-1 0,-3-1 216,-1-3 1512,-2 3 0,-6-15 0,-2 4 0</inkml:trace>
  <inkml:trace contextRef="#ctx0" brushRef="#br0">14436 7127 7728,'0'-33'768,"0"2"1,-5 3-18,-3 5 0,3 4-252,1 0 1,2 2 5,-2-2 1,2 2 195,-6 6 1074,5 4-1277,-7 2 0,4 10 158,-6 3 1,5 12-137,-1 7 1,-3 6-37,-4 5 0,-1 8-446,5 7 1,0 8-142,5-29 1,0 1-1,0 0 1,1 1 53,-1 0 0,0 0 0,0 3 1,1 0-146,-1 1 0,0 0 0,1 1 0,-1-1 151,0 1 0,1-1 0,-1 0 0,1 1-247,1-2 0,1-2 1,-2 28-808,5-10 1,0-10-353,0-5 0,1-8 28,3-3-621,-3-8 1464,4-7-296,-10-7 1,-1-12 810,-6-4 1,-3-7-232,0-9 0,-5 2 294,0-5 0,4-1 0,0-3 0</inkml:trace>
  <inkml:trace contextRef="#ctx0" brushRef="#br0">13922 7721 7728,'-10'-31'0,"2"1"0,-1 4 1579,6 0 1,9 3-737,9 4 0,7-2 474,4 6 0,7-4-531,5 4 1,6 0-186,-3 3 0,4 6-716,1 2 0,4-1 152,4 1 0,-4 0-1592,0 4 1,-8 2 989,-4 1 0,0 4-3465,-4 4 4030,3 1 0,-13 4 0,4 2 0</inkml:trace>
  <inkml:trace contextRef="#ctx0" brushRef="#br0">14539 7755 7728,'-8'-15'1706,"1"-1"1,4 1-1027,-1 4 0,3 3 1373,1 0-150,0 6 0,5-7-971,3 5 0,2 2-85,1 5 1,4 4-352,1 4 0,5 1-639,2-1 1,0 2-256,4 2 0,0-1-365,0 5 0,4-1-734,-5 1 1,1 2 767,-4-2 1,-2-1-1025,-2 1 1,2-4 896,-6 4 1,-1-5-173,-7 2 0,-2-4 463,-5 0 0,-1-1-67,-3 1 0,-2-6 632,-5-2 0,-6 1 0,-2-1 0,-2-1 0,-2-3 0</inkml:trace>
  <inkml:trace contextRef="#ctx0" brushRef="#br0">14870 7823 7728,'16'-29'-507,"-2"-4"446,5 3 0,-3 0 375,3 0 0,-5 2 451,1 1 0,-6 6 221,-2 9 1030,-4 1-1491,2 5 1,-10 6 278,-3 7 0,-8 10-296,-7 6 1,-5 6 162,-6 9 0,0-1-483,-1 5 1,-3-1-565,0 5 0,-4-1-347,4-4 0,1-1 527,7-6 0,8-6 196,11-5 0,1 1 0,6-9 0,1-6 0</inkml:trace>
  <inkml:trace contextRef="#ctx0" brushRef="#br0">15681 7298 7728,'0'-17'862,"0"5"0,-5-5-353,-3 6 0,-2 4 94,-1 4 1,-6 4-78,-2 7 1,-4 2 124,-3 13 1,0 2 1420,-4 9-1572,4 6 0,0 0 56,7 6 0,3 0-191,9-1 0,-2 2-930,5 3 0,7-8 415,8-1 0,11-9-1916,8-5 0,9-9 515,7-7 1551,0-5 0,7-2 0,0-3 0,8-6 0,-28 0 0,0-1 0</inkml:trace>
  <inkml:trace contextRef="#ctx0" brushRef="#br0">15944 7504 7728,'0'-12'3271,"0"-3"-2767,0 0 468,5-1-581,1 5 1,5 0 197,1-1 770,-1 6-863,6-4 1,0 8-102,6-1 0,0 1-14,0 2 1,0 2-909,0 1 410,0 4 1,-2 8-355,-2 0 1,1 5 369,-4 0 0,-1 2-229,-4 5 0,-1-3 126,-2 3 1,1-3-103,-5-1 1,0 3-49,-4 1 1,3-4-29,1-4 1,0-5-72,-4 1 1,1-7-58,3-5 1,-1-1-131,4-2 1,2-7 212,6-4 0,-2-5-428,2-7 0,-2-1 459,-2-3 1,0 3 395,-4-3 0,2 0 0,-5 5 0,0-4 0,-4 7 0,-4-1 0,0 1 0,0-3 0,4 3 0,0 2 262,0-3 1,0 5-158,0-4 0,4 5 846,0-1 0,3 2 207,-3 2 942,5 5-1563,-8-5 1,4 11 86,-5 0 0,-2 11-108,-6 8 0,-1 2-9,-10 2 1,-3 5-225,-5 2 1,-5 5-72,2 3 0,-3-3-683,-2 3 1,1-3 424,0-5 1,5 2-1092,2-6 1,8-5 15,4-10-580,2 1 0,7-16 625,2 0 0,8-11 1076,3-8 0,9 0 0,1-5 0</inkml:trace>
  <inkml:trace contextRef="#ctx0" brushRef="#br0">16412 7275 7728,'23'-16'1092,"-1"7"223,1-3 1,5 7-236,3-2 0,2 4-533,1-1 0,-5 4 1191,-2 4 1,-4 7-851,-4 9 0,1 2 682,-5 5 0,-1 2-794,-6 5 1,-3 2-524,-5 2 1,-5 3-315,-3 4 0,-8 1-517,-7 0 0,-1-6-258,-7-2 1,2-2 606,-1-2 0,-2-5-5633,5-2 5862,6-8 0,-2-5 0,8-3 0,2 3 0</inkml:trace>
  <inkml:trace contextRef="#ctx0" brushRef="#br0">17325 7264 7728,'-22'0'0,"-1"0"2704,0 0-871,5 0-920,2 0 449,9 0-311,2 0-436,15 0-829,3 5 208,10-4 0,1 8 202,3-5-1537,2 0 972,10 1 0,-3-3-1194,2 6 1116,-3-6 0,0 7-1321,-1-5 1,-1 4 265,-3-5 1502,-7 6 0,-1-2 0,-5 4 0</inkml:trace>
  <inkml:trace contextRef="#ctx0" brushRef="#br0">17268 7515 7728,'-29'0'0,"5"1"3565,5 3-2717,10-3 0,0 6 42,13-4 0,7 0-391,9 5 0,7-6-546,8 2 1,4-2-629,7 2 0,1-2-973,2 1 1,1-1-1426,7-2 2772,-8 0 0,7-5 0,-10-2 0</inkml:trace>
  <inkml:trace contextRef="#ctx0" brushRef="#br0">18262 6830 7728,'6'-24'1211,"-2"-3"-745,2 8 0,-3-3 63,5 11 1,-1 3 152,5 1 0,-1 4-7,0-1 1,1 3-264,-1 1 0,1 0 250,-1 0 0,-1 5-266,-2 3 1,-3 7-49,-5 4 1,0 8-174,0 3 0,-6 7-189,-6 1 0,0 5-352,-7-1 1,-1 2 199,-2 2 0,-5 0-570,0-1 0,-1 0 350,2-3 1,-2 2-290,-3-2 1,0-4-90,4-4 0,5-6-1287,7-9 537,8-7 557,2-7 1,10-5 956,2 0 0,-2 0 0,5-5 0,-3-2 0</inkml:trace>
  <inkml:trace contextRef="#ctx0" brushRef="#br0">18079 7481 6675,'-6'11'1548,"-4"1"0,8 3-876,-1 0 1,1 0 12,2-3 1,0 3 450,0 0 1,4 7-515,0 0 0,4 3 169,-5 5 0,6 2-318,-1 6 1,1 2-360,-2 6 0,2 4-16,-5-1 1,0 9-391,-4 0 1,0 6 356,0 1 1,-4-31-1,-1-1-108,0 2 1,-1-1 0,-4-2 0,-1-1-302,0 0 1,-1-1-1,-10 29 64,-5-2 0,3-2-723,1-1 0,1-7 524,3-5 0,-1-9-289,5 1 0,5-13-995,6-2 499,3-10 1,3-6 472,6-11 791,-1-4 0,10-21 0,-6-3 0</inkml:trace>
  <inkml:trace contextRef="#ctx0" brushRef="#br0">18742 6773 7728,'-2'-18'1221,"-1"3"-840,1 2 1,-3 1 633,5 1 1,1 3-437,3 1 1,-1 3 172,4-4 1,1 6-297,3-2 1,2 3-550,2 1 0,-2 0 108,2 0 0,-2 1-163,-2 3 0,1 1-136,-1 3 1,1 2-277,-1-3 0,-3 3-245,-1 2 1,-4-1 263,1 1 0,-3-1 106,-1 1 1,-1-1 115,-3 0 1,-2 1 276,-6-1 1,1 4 28,-1 1 1,1-1 4,-1-4 1,0 1 611,-3-1 0,1 4-321,-5 1 0,3 0 798,-3-1 1,5-2-437,-1 2 1,0 2 274,3-2 0,0 0 111,8-3-562,0-1 1,10-1-169,6-2 0,4-3-122,7-5 0,5 0-119,3 0 0,-2 0 89,1 0 0,-4 0-471,0 0 0,-2 0 197,-1 0-1229,-5 0 981,-7 0 0,-7 6-254,-8 6 0,-7 0 99,-8 7 1,-8 0 34,-3 4 0,-4-4 54,-4 0 0,3-1 122,1 1 1,0 1-364,3-4 0,5-1-213,3-4-19,5-4 0,12-3 80,2-8 832,13-8 0,3-5 0,11-6 0</inkml:trace>
  <inkml:trace contextRef="#ctx0" brushRef="#br0">19256 6681 7728,'14'-11'-894,"-3"-1"2802,3 1-1331,-13 0 0,3 5 410,-8 6 1,-2 3-446,-6 8 0,-4 3-105,-3 9 1,-3 4-110,-1 0 1,-3 9-308,-1 2 1,-3 3-455,3 5 1,-5-2-25,2 9 1,2 2-427,14-25 0,1 1 1,-4 22 212,5 0 0,6-9-558,6-6 1,1-8 1227,3-3 0,3-3 0,6-4 0,-1-5 0,-4-4 0</inkml:trace>
  <inkml:trace contextRef="#ctx0" brushRef="#br0">19575 6681 7728,'12'-18'374,"-5"2"671,1 5-621,-5-1 262,7 6 3,-9-4-244,4 8 246,-10 2-358,-1 12 1,-6 2 251,1 5-329,-6 0 1,3 4 228,-5-1 1,0 5-115,-4 0 0,1 1 188,-1-2 1,-4-2-193,0 3 1,1 1 173,3-1 0,4-2-132,0-6 0,5 1-235,-1-4 1,6-2-224,1-7-231,6 3 0,2-8-11,7 1 0,7 2 219,1-1 1,7 0-709,1-4 1,0 0 312,3 0 0,2 0-401,-1 0 0,3 0 350,-3 0 0,3 0-124,-3 0 0,0-4 87,-4 0 0,-1 1-100,1 3 1,-5-2 112,-3-1 1,-2 0 165,-2-5 0,0 5-275,-4-5 1,-2 0 650,-5-3 0,-5 0 0,-6-1 0,-7 1 0</inkml:trace>
  <inkml:trace contextRef="#ctx0" brushRef="#br0">19541 6830 7728,'-11'-13'413,"-1"-2"1,2 2-1,2-2 1740,3 2-35,5 2-838,0 4 1,0 7-474,0 8 0,0 7 203,0 4 0,-1 8-699,-3 3 0,-2 5-99,-5 3 0,-1 4-1024,1 7 1,-1-2 390,1 3 1,1-4-265,2 0 0,3-1-514,5-4 1,5-6-1190,3-9 0,7-8 2388,4-6 0,8-1 0,2-5 0</inkml:trace>
  <inkml:trace contextRef="#ctx0" brushRef="#br0">19849 7275 7728,'0'6'3517,"0"0"1014,0-6-4232,0 5 0,-1-3-310,-3 6-12,3-6 0,-9 10-2350,2-1 1,-6 2 2372,-1 6 0,-10 5 0,1 5 0</inkml:trace>
  <inkml:trace contextRef="#ctx0" brushRef="#br0">20695 7035 7728,'-5'-11'1448,"-7"-1"-908,-1 6 0,-7 1 71,5 5 569,-5 0-699,7 0 0,-7 1 186,4 3 208,1 2-514,4 6 0,1 4 1049,2 3-722,-2 3-355,9 1 0,-5 0 466,6-1-495,0 1 0,2 1-45,2 3 1,3-7 39,8 3-100,3-8-234,5-3 92,0-2 0,3-9 243,1 3-1277,0-8 759,-4-2 1,3-11-1029,1-2 674,0-2 301,-5-2 0,-5 0-2451,-6 0 1314,-4-5 554,-7 4-825,-5-4 1067,-7 6 1,-7 0-58,-8 3-125,-7 2 474,-6 6 0,-1 5-31,3 2 1,4 3 151,3 1 1,8 1 198,8 3 0,8 2 0,1 5 0,12 1 0,0-1 0</inkml:trace>
  <inkml:trace contextRef="#ctx0" brushRef="#br0">21380 6795 7728,'0'-11'-451,"0"3"387,0 1 857,0 4-168,0-7-141,-5 9 367,-2-4-486,1 5 1,-5 5 658,-1 2-515,1 9-51,-11-4 0,4 9 767,-4-6-745,-6 5-49,4-2-331,-9 5 209,9 0 0,-4-6-188,5-1 997,0 1-697,0-4 0,2 4 204,1-6-131,9-5 51,6-1-348,5 0-270,0-3 1,10 3 39,5-5-627,6 0 559,1 0 1,6 0-712,3 0 482,-3 0 1,5 0-377,-3 0 0,3-4-413,1 0 1,-1 0 394,-2 4-463,-3 0 717,-5 0 0,-2 2-808,-2 1 663,-2-1 162,-6 8 1,-4-8-693,-4 6 746,-6 0 0,-4 3 71,-9-5 328,-2 5 0,-15 0 0,-3 7 0</inkml:trace>
  <inkml:trace contextRef="#ctx0" brushRef="#br0">21014 7172 7728,'-11'0'0,"0"2"0,-1 1 2534,6-1-1655,1 3 0,10-5 54,2 0 734,9 5-1059,1-4 0,11 4 58,3-5-741,2 0 146,6 0 1,2 0-2729,4 0 1383,1 0 970,5 0 1,1-5 0,5-1 0</inkml:trace>
  <inkml:trace contextRef="#ctx0" brushRef="#br0">21802 6864 7728,'0'-11'0,"-3"-1"0,-1 1 4129,-5 4-1374,8-3-1473,-4 9 1412,5-4-867,0 5-610,5 0-711,6 5-504,2 1 0,7 11-625,-5 2 586,6 2-444,-4 2-97,6 5 497,0-4 0,0 9 114,0-2-2105,0 2 1256,-6 1 0,5-4-438,-3 1-521,-3-1 1149,1-1 0,-6-2-803,1-8 760,-6-2-7,4-6-72,-8-5 395,3 0 0,-5-12 182,0 0-147,5-10 0,-3-3-110,6-8-228,-6 3 571,3-9 0,1 4 0,0-6 0</inkml:trace>
  <inkml:trace contextRef="#ctx0" brushRef="#br0">22122 6841 7728,'7'-11'-1620,"-1"-1"1620,-2 1 1987,-3-1-337,4 1-811,0 0 902,1-1-510,1 6 1006,-2 1-1162,-5 5-640,-5 5 1,-4 6-176,-10 8-60,0 8-664,-19 2 1,2 10-2,-9 3 1,22-18-1,0 1-72,0-1 1,0 1 0,-17 25-1279,2-5 0,8-2 1815,8-5 0,4 0 0,6-8 0</inkml:trace>
  <inkml:trace contextRef="#ctx0" brushRef="#br0">22659 6761 7863,'6'-11'0,"-1"-1"0,-5 1 1489,0-1-372,0 6-368,0-4-400,-5 9-105,4-9 0,-9 8-41,2-2 0,-2 4 116,-1 4-432,-1 8 177,1 0 0,-6 10 174,-2-3 390,-2 3-313,3 0 0,-7 5 161,2 0 672,-3-1-697,4 2 1,-1-5 1707,0 0-1085,5 0-447,-3-11 1,8 9 596,-2-6-785,2-5 0,7-5-128,1-5-125,5 0 0,5 0 134,2 0-1169,3 0 676,7 0 1,4 0 147,6 0-2187,5 0 1534,-3 0 0,9-4-3197,0 1 1929,0-1 475,-4 4-614,6 0 1340,-5 0 0,1 0-42,-6 0-24,-4 0 437,2 0 1,-7 0-170,-2 0 543,-2 0 0,-6-5 0,1-2 0</inkml:trace>
  <inkml:trace contextRef="#ctx0" brushRef="#br0">22979 6590 7767,'0'-12'0,"0"1"0,0 0 0,0 4 9830,0 2-7649,0 20-1121,0 4-614,0 16 0,0 4-82,0 3 0,-1 4-148,-3 3 0,-3 4-311,-4 8 0,0-2 298,-1 2 1,1-8 101,-1-4-305,6-2 0,-9-6 0,2-2 0</inkml:trace>
  <inkml:trace contextRef="#ctx0" brushRef="#br0">23436 7264 7728,'-12'0'7571,"6"0"-7376,1 0-2523,5 0 2042,0 5 1,0 1 355,0 6 0,-9 4-206,-3 3 136,-7 3 0,-3 6 0,-8 1 0</inkml:trace>
  <inkml:trace contextRef="#ctx0" brushRef="#br0">18616 8337 7796,'0'-11'0,"-1"3"0,-3 1 3632,3 4-2407,-4-2 1,5 8 314,0 4 0,-4 6-823,0 10 1,-5 6-920,1 5 1,-2 3 189,-1 9 0,-4-2-1026,-1 9 1,2-3 134,7 3 1,2-6 18,5-1 1,1-6-217,3-5 0,6-11-1975,5-5 3075,6-5 0,-9-8 0,5-1 0</inkml:trace>
  <inkml:trace contextRef="#ctx0" brushRef="#br0">18833 8429 7796,'6'-14'940,"-2"2"1382,-3 3 441,-1-2-2081,0 5 1,0 6-68,0 7 1,-1 8-225,-3 4 0,-2 12-405,-5 3 0,-6 13 80,-2 3 1,-4 5-704,10-24 0,0-1 0,0 0 0,0 0 168,-2 2 1,0 1 0,0-3 0,1-1-614,-2 2 1,1-1-1,-12 22 1082,8-6 0,3-10 0,4-9 0</inkml:trace>
  <inkml:trace contextRef="#ctx0" brushRef="#br0">19221 8337 7796,'0'-6'1393,"0"-4"-524,-5 3-522,4 1 1028,-4 1-843,0 5 1,2 0 94,-4 0-102,-1 5-251,-3 1 1,-1 10 130,1-1-225,-6 5 0,3 2 128,-5 4 1,0 5 152,-4-5 0,-1 5 327,-2-4 1,2 4-330,-3 0 0,-1 0 480,1 0 0,4-4 138,4-8 8,6 2-783,1-13 0,10 2-285,9-10 1,2 0-4,10 0 1,4 0-143,4 0 0,4 0-463,0 0 1,6-4 378,1 0 1,3-3-1114,-2 3 0,4-4 544,-1 5 0,-2-5-440,2 4 1,-5-4 515,1 5 1,-8-2 165,-3 1 0,0 3 45,-4-3 1,-3-1-130,-9 1 0,-4-5-1205,-4 1 1304,4-2 0,-7-1-799,0-1 1323,0 6 0,-15-9 0,2 2 0</inkml:trace>
  <inkml:trace contextRef="#ctx0" brushRef="#br0">19256 8463 7796,'-5'-12'4462,"-2"6"-405,1 1-1635,-4 5 1,7 10-1168,-4 5 0,3 7-674,-4 5 0,4 3-1281,-3 8 0,-1 0 474,-3 8 1,3-3-1947,0 7 1,6 0 632,-2 0 1303,3-1 1,6-8 0,1-2-1</inkml:trace>
  <inkml:trace contextRef="#ctx0" brushRef="#br0">19975 8863 7796,'-11'0'4000,"-1"0"0,1 3-2983,-1 1 1,5 5-340,-1-1 0,1 6-274,-5 1 0,1 4-131,-1-4 0,-3 5-1004,0-1 1,0-2 730,3-2 0,-9 3 0,-3 0 0</inkml:trace>
  <inkml:trace contextRef="#ctx0" brushRef="#br0">20695 8429 7796,'-5'-17'774,"-2"4"0,-3-3 2889,2 4-2632,3 6 800,5 1-1185,5 5 1,-2 0 1173,5 0-1255,-6 5 1,7 7 124,-5 7-1432,0 7 474,-4 3-25,0 6 1,0-1-230,0 0 1,0 2 527,0 2-3654,0-3 2338,0 5 0,5-10 1310,2 1 0,3-1 0,2 4 0</inkml:trace>
  <inkml:trace contextRef="#ctx0" brushRef="#br0">21437 8303 7796,'11'-23'582,"-4"5"0,-1-2 818,-2 5 1,1-4-510,3 4-3,2-1-520,-4 5 0,0-1 70,-2 1-232,-3 5 155,-1 1-416,0 0 79,0 3-244,-5-3 0,-1 9-211,-5 0 0,-2 9 203,-2-2 1,-3 4-271,-5 0 1,0 2 274,0 2 0,1 3 45,-1-3 0,0-3 1183,0-1-451,0 3-406,0-5 0,2 3 1789,2-4-862,2-1-496,1 0 0,4-3 905,1 0-835,0-1 71,9 0-26,-3-2-402,5-5-284,5 0 146,7 5 1,2-4-1316,5 3 684,0-3 316,9 4-2222,-4-3 1087,9 3 650,-9-5-67,9 5 0,-8-4-297,6 3 0,-6 1 255,2-1 0,-3 3-302,-1-3 0,-6 5 350,-1-1-517,-4-3 1224,-5 5 0,-7-4 0,-7 6 0</inkml:trace>
  <inkml:trace contextRef="#ctx0" brushRef="#br0">21174 8588 7796,'-17'0'1395,"1"0"1268,9 0-834,2 0 1426,5 0-1077,10 0-1505,2 0-1532,16 0 664,2 6 1,5-4 225,3 6-4287,3-6 1256,4 3 3000,1-5 0,5 5 0,1 2 0</inkml:trace>
  <inkml:trace contextRef="#ctx0" brushRef="#br0">21814 8280 7796,'0'-11'3606,"5"-1"-2876,-4 1 1004,4 5-1102,0-5 0,-2 10 111,4-3 512,-4 3-772,7 1 0,-3 6 7,4 6 0,0 0 85,1 8 0,-1-1-523,1 3 0,3 2-451,0 3 1,2-3-1041,-2 3 813,3-3 222,-1-1 0,4 0-1963,-6 0 1454,5-1 215,-7 1 0,7-1 91,-5-3 1,-1-3 31,-6-4-159,2-1 43,-9-4 112,4 3 141,-5-9 283,0 4 0,0-6 65,0-3 19,0-2 0,0-11-331,0 4 150,0-8 0,0 2 71,0-8 1,0 2 180,0-6 0,0 6 0,0-2 0,0 2 0,0-2 0,0 3 0,0-3 0,-5 3 0,4 2 0,-4 3 883,5-1-396,0 1-88,0 2 0,4 0 1358,0 6-1050,5-1-50,-3 6 309,0 1-182,-1 5-190,0 0-128,-3 10-188,-2 3 0,-12 11 96,-7 3-436,-7 2-103,-4 10 1,-9-2-1134,-3 5-785,-2 0 1345,3 3 0,2-3-866,5 0 0,4-9 1604,4 1 0,5-7 0,5 0 0,3-3 0,4-1 0</inkml:trace>
  <inkml:trace contextRef="#ctx0" brushRef="#br0">22773 8223 7796,'-11'-5'0,"3"2"637,1-4-294,-1 4-145,2-7 1406,-5 9-1000,5-4 0,-5 5 81,-1 0-260,1 0 103,4 0-218,-3 0-287,4 0 131,0 0 1,-3 5 155,5 2-329,-5 4 87,3 0 1,-6 0 536,1 1-251,-1 4 0,1-3 566,0 9-517,-6-10 1,3 10 174,-5-3 830,0 2-878,1 2 0,2-1 131,4-3 109,6 3-440,1-10 1,5 5 189,0-6-57,5 1-155,6-1 1,12-3-1259,8-1 526,2-4-462,6 2 0,6-6-2471,4-3 1251,6 2 1458,-3-8-4084,5 4 2262,-5-5 2470,-7-1 0,0 2 0,-6 0 0,-2 1 0,-7 0 0,-4 1 0</inkml:trace>
  <inkml:trace contextRef="#ctx0" brushRef="#br0">23276 8143 7712,'-5'-11'992,"2"-1"124,-5 1 1,2 3-232,-1 1 0,-2 3 2154,5-4 202,-5 6-1669,8-3-447,-4 5-943,5 0 0,0 5 49,0 2-595,10 3-209,-3 2 1,15 1 292,-3 2-704,3-3 775,0 10 0,1-8-264,0 5 1,-1 0-945,-3 4 1,-3 0 860,-4 0 0,-2-1 229,-3 1 1,-3 1 685,-8 3-229,-7-3-504,-7 4 1786,-10-10-1016,-1 3 1,-4-8-24,3 2 848,2-7-663,5 2 1,5-9 1089,3 3-726,2-3 1,8-1-304,5 0-208,5-5-181,12 4 0,6-5-1506,7 2 688,3 3 673,1-4 0,6 5-2539,1 0 0,3 0 133,-3 0 2101,4 0 0,-4 5 0,4 1 0</inkml:trace>
  <inkml:trace contextRef="#ctx0" brushRef="#br0">24052 8646 7734,'-10'6'3104,"-1"-1"477,-8-5 0,6 5-1779,5 3 1,6-2-1062,-2 2 1,8-2-587,4 2 0,2 1-709,1-6 0,0 1-2261,1-4 2815,4 0 0,-3 0 0,4 0 0</inkml:trace>
  <inkml:trace contextRef="#ctx0" brushRef="#br0">11375 10222 7738,'0'-46'471,"0"3"0,-1 5 746,-3 7-744,-2 6-392,-11 2 69,5 10 1,-9-1 149,6 11 1136,-5-1-875,2 9 0,-5 3 1136,0 7-1159,6 3 0,-4 11 260,6 5 0,-2 7-332,2 8 1,4 4-261,-1 8 1,6-29 0,1 1 14,1 3 0,0 0 0,1 2 0,0 0-129,-1 4 0,0 0 0,3 1 0,0-1 8,-1 2 0,0 0 1,1 1-1,1 1-719,0 0 0,0 0 0,0-1 0,0 1 261,0 2 1,0-1 0,0-5 0,0-1-396,0-3 1,0 0 0,0 23 6,0-8 0,-1-5-220,-3-2 1,1-9 466,-4-3 0,-1-7 156,-3-1 0,-1-2-156,1-1 0,-1-5 484,1-3 1,-1-3-887,1-5 1,0-3 739,-1-8 0,-3-5 161,0-10 0,-6 0 0,4-9 0</inkml:trace>
  <inkml:trace contextRef="#ctx0" brushRef="#br0">10679 10941 7738,'-6'-23'3705,"5"6"-2460,-4 0 1,8 6 515,4-1 1,7 1-951,13-1 0,3 1 356,8 0 1,4 0-550,8 4 0,3-3-836,8 2 0,-3 2 316,3-2 1,-2 2-1652,-2-2 1,0-1-651,0 5 0,-8-3 2203,-7 3 0,-13 0 0,-12 4 0</inkml:trace>
  <inkml:trace contextRef="#ctx0" brushRef="#br0">11421 11238 7738,'-17'-11'3051,"5"-1"-2026,-10 6 1,11 0 463,-1 2-192,6 3-681,6-5 1265,0 6 0,5 4-885,3 0-655,-3 5 1,9-3-1030,-3 6 1,3 3 463,-3 0 0,2 2-1193,2-2 1,2-1 822,2 5 0,1-4-600,-5 4 1,4-5 382,-3 1 1,4 2-468,-1-2 1,-1-1 82,1-6 0,0 1 740,4-6 0,-2 1 455,-2-4 0,-2 0 0,-1-10 0,2-3 0</inkml:trace>
  <inkml:trace contextRef="#ctx0" brushRef="#br0">11798 11227 7738,'11'-18'-10,"3"-4"155,-2 3 0,2 3 155,-7 1 131,-2-3-256,5 5 1,-5-3 125,3 4 288,2 1-308,-9 4 0,5 1 371,-6 2-352,0 3-269,-6 1-1,5 6 171,-14 6 49,7 4-554,-13 2 252,8 5-200,-8 5 326,8-4-914,-9 4 503,4-5 121,1 0 148,0-1-734,1 1 1,3-1-538,-2-3 927,2 2 0,3-4 130,2 2 0,-1 1 282,6-5 0,-1 1 0,4-10 0,-5 9 0,-2-2 0</inkml:trace>
  <inkml:trace contextRef="#ctx0" brushRef="#br0">11672 11455 11462,'0'13'2414,"0"2"1,0-1-1411,0 5 0,-1 5-466,-3 7 1,2 2-149,-6 1 0,4 1-575,-4 3 0,6 2-614,-2 2 1,3 1-1483,1-5 0,0-4 1243,0-3 1,5-10 1037,3 2 0,2-8 0,1 2 0</inkml:trace>
  <inkml:trace contextRef="#ctx0" brushRef="#br0">12312 11318 7738,'0'-34'2199,"-10"5"1,2 6-1808,-7 8 0,2 3-441,2 5 1,-2-2 1335,-2 5-804,2 0 1,-9 5 291,3 3 1,2 8-296,-2 7 0,5 3-62,-2 5 1,5 2-119,3 5 1,-1 6-285,6 2 1,-5 2-142,4 2 0,0-6-125,4-2 1,6-3-1378,1-5 0,5-3 846,3-8 1,3-8-1538,4-7 1,5-3 2317,0-1 0,-1-10 0,-3-2 0</inkml:trace>
  <inkml:trace contextRef="#ctx0" brushRef="#br0">12209 11135 7738,'0'-11'134,"0"0"32,0-1 1,0 1 1531,0-1-503,5 1 2518,-4-1-1889,9 1 274,-8 5 0,3 7-1066,-5 10 0,0 7 141,0 9 0,-2 3-109,-1 8 0,-4 3-413,-4 5 0,-1 1-651,1 2 0,0 2-284,-1 2 0,1 4 284,-1 0 0,2 2 0,6-27 0,1 0 0,-8 29 0,7-28 0,1-1 0,-3 28 0,-2 1 0,4-12 0,-4-3 0,6-13 0,-7-5 0,5-13 0,0-8-320,4-1-2845,0-6 2154,0-6 0,0-1-1473,0-8 0,4-4 515,0-8 1351,5-2-3007,-3-6 2409,6-4 0,-1 2 1216,1-5 0,4 4 0,1-3 0,-4-3 0,-2 0 0</inkml:trace>
  <inkml:trace contextRef="#ctx0" brushRef="#br0">12472 11409 7738,'5'-17'2372,"-4"0"-1519,4 11 1,-4-4 233,3 2 1,-1 3 2084,4 1-389,-4 3 1,7 1-1502,-2 0 0,2 5-548,1 3 1,2 2-303,2 1 1,3 4-812,5 1 0,-1 4-143,1-1 0,0 4-360,0 3 0,0 0-896,0 4 1,-2-4 914,-2 0 1,3-2-841,-3-1 0,-3-1 901,0-3 0,-4-3 89,0-4 1,-5-6 283,1-2 0,-4-3-483,3-1 0,-3 0 76,4 0 0,-6-1-813,2-3 1649,-3-2 0,-1-11 0,0 0 0</inkml:trace>
  <inkml:trace contextRef="#ctx0" brushRef="#br0">13020 11307 7738,'0'-33'-814,"0"2"0,0 3 2718,0 5 1,-4 6 131,0 1-110,-5 9 0,2 2-983,-9 5 0,-1 10 508,-6 5 0,-5 12-666,-3 7 0,-3 7-687,-4 8 1,1 3-301,16-23 1,0-1-1,3 0 1,0 0 146,-1-1 0,0-1 0,-16 25-1970,5-5 1,12-8 1232,10-8 1,7-8 791,5-14 0,4-3 0,7-5 0,3 0 0</inkml:trace>
  <inkml:trace contextRef="#ctx0" brushRef="#br0">13785 10233 7738,'0'-11'1080,"-10"-1"0,1 6-524,-10 2-391,0 3 10,-4 1 1,0 6 124,0 6 1183,-5 4-933,4 12 1,-5 6 1139,2 8-1446,3 8 0,-2 2 70,7 5 1,3 4-202,9 0 1,2 1-521,5-1 1,2-13 296,6-2 1,6-11-1159,13-8 1,-1-1 680,8-7 1,-3-6-631,3-1 0,0-9 129,-3 1 0,-2-4 1088,2-4 0,-2 1 0,-1-6 0,-9 0 0,-8 1 0</inkml:trace>
  <inkml:trace contextRef="#ctx0" brushRef="#br0">14071 10416 7738,'-7'-18'678,"-3"0"848,2 3 334,3 7-1335,-5-2 1,8 10 436,-6 0 0,2 2-440,-2 1 0,2 4-147,2 4 1,-1 6-121,-3 2 0,3-2-266,5 2 0,-4-3-45,1 3 0,-1-4-51,4 4 0,0-1-37,0 1 145,0 2 0,0-8 4,0 2-857,0 3 274,0-5 241,5 3-521,1-9 531,6 3 0,-1-9-88,0 3 1,5-8-25,-1-4 0,4-3-311,-4-4 482,5 2 1,-6-5-158,5 3 1,-5 2 87,2-2 1,-4-1 127,0 0 0,-1 1 8,1 4 1,-2-1 291,-3 1 0,2 0-133,-5-1 0,1 1 912,-1-1 0,-3 5-29,3-1 0,-1 4 1616,0-3-1229,-1 4 1,3-1-605,-5 8 0,3 7 97,1 9 1,0 6-283,-4 5 0,0 7 361,0 4 0,0 7-336,0 4 0,-5 7-711,-3 1 0,-2 1 295,-1-1 0,-2 1-105,6-29 1,-1-1 0,-6 25-382,-5-8 0,1-7 358,-1-4 0,-2-5-867,1-6 0,3-7 419,-2-12 1,5-3-395,-1-5 1,-2-9 378,2-2 0,-4-10-863,4-1 0,-5-6 166,5-7 1,-4-4-193,4-3 1,4-3 1431,3-5 0,2 3 0,-2-5 0,4-2 0,3-5 0</inkml:trace>
  <inkml:trace contextRef="#ctx0" brushRef="#br0">14664 10336 7738,'0'-17'0,"0"5"0,2-4 3135,1 9-2068,-1 2 0,3 6 1251,-5 3 0,-1 3-1241,-3 9 1,1 7-49,-4 7 0,4 8-487,-1 4 1,-1 7-1041,1 5 0,-5 2 15,2 1 0,-2 5-797,5-30 0,0 1 0,-1 30-71,5 2 1351,0-11 0,10-3 0,3-12 0</inkml:trace>
  <inkml:trace contextRef="#ctx0" brushRef="#br0">15030 10427 7738,'-5'-6'7700,"-2"-4"-6300,1 3-351,1 1-218,5 1-162,5 5 1698,1 5-1540,11 1 1,1 10 14,5-1-1246,-1 5 390,1-7 0,4 8-1977,0-2 1448,4 3 1,-5 1-1151,4 0 0,1 1 891,3 2 1,-5-1-638,-2 1 1,-3-3 711,-1-4 1,-6 1-418,-1-4 427,-4-1-442,-5-9 676,-2-1 0,-5-6-63,0-3 0,0-7 546,0-8 0,-5-8 0,-2-2 0</inkml:trace>
  <inkml:trace contextRef="#ctx0" brushRef="#br0">15487 10370 7738,'0'-15'-877,"0"0"0,0-1 4194,0 5-1395,0 0-568,0 4 1,-5 2-577,-3 5 0,-3 7-218,-5 4 1,-6 7-340,-9 8 1,-3 5-248,-4 7 1,-4 4-393,17-18 1,0 1 0,2 0 0,1 1 339,-2 1 0,2-1 0,-16 21-1238,11-5 1,3-6 541,13-2 1,3-6-1140,12-9 1,4-8 459,7-7 1453,3-3 0,9-11 0,3-2 0</inkml:trace>
  <inkml:trace contextRef="#ctx0" brushRef="#br0">15704 10096 7738,'6'0'4569,"-1"0"-189,-5 0-1445,5 5-1918,-4 7 0,10 7-7,-4 7 2110,3 8-2186,2 7 0,-2 6-176,-2 3-758,2-4 0,-5 10 0,2-2 0,-2-5-939,-5-3 0,-1-2-348,-3-6 0,-3-1 870,-8-6 1,-3-2-3167,-5-3 1,-5-4 3582,-2 5 0,-8-6 0,-3 7 0</inkml:trace>
  <inkml:trace contextRef="#ctx0" brushRef="#br0">16195 10393 7738,'-22'-8'0,"3"1"4579,3 4-3036,9-2 1,4 5-305,6 0 1,4 0-1034,4 0 0,7 4-17,5 0 0,1 1-655,6-1 1,2-3 233,6 3 299,-2-3-3494,8-1 2568,-3 5 0,3-4 859,-2 3 0,2 2 0,-3 1 0</inkml:trace>
  <inkml:trace contextRef="#ctx0" brushRef="#br0">16229 10610 7738,'-16'0'0,"-3"0"0,6-4 4224,1 0-2817,9 1 1,4 4-399,10 3 0,3 1-97,9 2 1,-1 2-1171,8-5 1,1 1 190,3-1 0,1-3-748,3 3 1,-1 1 326,5-1 488,-5 0 0,7-4 0,-3 0 0</inkml:trace>
  <inkml:trace contextRef="#ctx0" brushRef="#br0">17314 10667 7739,'-16'0'935,"2"0"-561,-5 0-187,5 5 489,2-4-80,2 5-126,9-6-822,1 5 248,11-4 0,12 4-97,7-5 77,9 0 27,1 0 0,10-4 308,-1 0 1,9 1-253,0 3 1,-24 0 0,1 0 188,1 0 0,1 0 0,3 0 0,1 0-360,0 0 0,2 0 1,3 0-1,2 0 276,-1-1 0,1 2 0,3 0 0,1 1 26,3 0 0,0 0 0,-2 2 0,1 0-288,2-2 0,2 0 1,-2 0-1,-1-1 217,2 0 0,1-2 0,0 1 0,0 0 37,3 0 1,0 0 0,-5 0 0,0 0-249,1 0 1,0 0-1,-3 0 1,-1 0-19,-2 0 1,0 0 0,1 0 0,-1 0-354,1 1 1,-1-2 562,-4-1 0,-1-1 0,2 3 0,-1-1 0,-4-1 0,-1 0 0,-1 1 0,0 1 0,-1 0 0</inkml:trace>
  <inkml:trace contextRef="#ctx0" brushRef="#br0">18034 9434 7755,'-19'-22'395,"-1"3"0,3 0 582,-2 8 0,-2 2-470,6 9 0,0 1 379,3 3-551,-4 7 650,3 2-589,-3 8 1,1 2 200,-1 8-18,1 2-451,4 11 0,-1-1 65,1 11 1,1 4-322,6-26 1,0 1 0,-1 1 0,0 0-131,1 2 0,0 1 7,2 0 1,-1 0 0,-1 1 0,-1 1-4,3-1 1,1 0 203,-4-3 0,1 1 0,2-2 0,1 0 3,-6 27-1433,4-8 952,-2-7 1,5-10-120,0-6-450,0-10 682,5 7 0,-4-18 45,3 2-645,-3-7 899,-1 1 1,0-6-1073,0-3 1562,-5-2-374,-1-6 0,-16-4 0,-2-2 0</inkml:trace>
  <inkml:trace contextRef="#ctx0" brushRef="#br0">17371 10107 7755,'-11'-34'2442,"-1"-5"-738,6 13-779,1-5-552,15 18-111,3-3 1,15 8-7,2 0 0,4 6 48,4-2-102,3 3-1327,5 1 1080,10 0 1,-6 1-612,11 3 1,-5-2 655,5 6 0,-3 5 0,-1 4 0</inkml:trace>
  <inkml:trace contextRef="#ctx0" brushRef="#br0">18056 10142 8737,'-7'-10'2058,"-1"2"1,4-1-256,-3 5-788,4 0 0,-1 4-469,8 0 1,3 2 209,4 2 0,2 2-302,2 5 1,3 2-789,4 2 0,1-2-232,0 2 1,0 3-449,0 1 0,0-1-619,0 1 1,-1-1 80,1 1 1014,0 2-551,0-8 648,-5 8 0,-2-7-220,-4 5-419,-1-5 229,-5 3 219,-1-6 632,-5 1 0,0-6 0,-5-1 0,-6-5 0,-7 0 0</inkml:trace>
  <inkml:trace contextRef="#ctx0" brushRef="#br0">18376 10153 7755,'0'-15'171,"0"0"0,-4-2 331,1 2 0,-3 2 126,3-2 1,1 2-257,-1 2 1,1 0 1127,2-1-531,0 1-310,0 4-492,0 2 1,-1 14 25,-3 3 0,-3 8-254,-9 3 1,2 5-330,-5 6 0,-3 1-621,-5 3 1,-4-2 516,5 2 1,-1 0-698,4-4 1,2 2 493,2-9 0,3 2-465,9-6 1162,2-3 0,10-9 0,1 1 0</inkml:trace>
  <inkml:trace contextRef="#ctx0" brushRef="#br0">18513 10005 7755,'-11'-12'0,"-1"2"1274,1 2 1,3 0-125,1 4-736,4 0 1987,-7 4-1562,9 0 0,-4 1 597,5 3-1004,0 2 1,0 6-723,0-1 1,5 2 212,2 2 0,5-2-870,3 2 0,0-1 664,8 1 0,-3-2-1718,7 2 0,-3-2 570,-1-2 0,0-3-350,0 0 1781,0-1 0,4 5 0,3-1 0</inkml:trace>
  <inkml:trace contextRef="#ctx0" brushRef="#br0">18856 10073 7755,'0'-11'0,"0"-1"315,0 1 0,0 0 286,0-1-144,0 1 0,0-1 163,0 1-418,0 4 501,0-3-23,0 9-579,0-4 28,0 5-538,-5 5 350,4 1 1,-10 6-383,4-1 0,-7 2 108,-1 2 192,-6 3-209,3 0 146,1 3 1,-5-3-206,3 5-556,-2-5 529,3 3 1,1-8-212,6 2 11,-1-2 636,1-7 0,0 4 0,-1-3 0</inkml:trace>
  <inkml:trace contextRef="#ctx0" brushRef="#br0">18696 10199 7755,'0'11'0,"-5"1"2369,4-1-1540,-4 1 0,5 0 2035,0 3-1972,0-2 1,0 14 334,0-1 0,-2 6-219,-2 2-630,3 6-1628,-9-5 1091,9 15 1,-9-12 89,2 8-2834,3-8 2097,0-4 0,5-2-2103,0-6 2909,0-4 0,0-6 0,0-4 0</inkml:trace>
  <inkml:trace contextRef="#ctx0" brushRef="#br0">19450 9868 7755,'-17'-23'0,"5"5"0,-10 3 2165,3 7-1416,-3 3 0,3 6 594,0 3 0,5 4-669,-1 7 1,-3 4 410,-1 8 1,2 3-127,-2 8-612,5 3 1,-7 6 28,6 2 1,1 2 40,6 2-1378,3-2 1016,5-10 1,7-2-1476,4-5 257,11-5 921,7-6-3529,5-6 2475,5-11 1,3-2-217,8-8 1512,2-2 0,8-4 0,-1 0 0,1-2 0,1-2 0</inkml:trace>
  <inkml:trace contextRef="#ctx0" brushRef="#br0">19941 9993 7755,'-4'-15'1678,"0"0"1,-1 0-736,1 3-675,3 6 1,-3-1 59,8 4 1215,-3 1-972,9-3 0,-3 7 435,4 1-485,6 4-269,1 4 0,1 1-767,0-1 275,0 0 220,3 1-1209,-4 4 918,4-3 0,-4 5 219,4-3-1830,-4-2 1229,4 3 1,-8-3-240,5 2 16,0-2 541,-1 3 0,-3-4-513,-8-1 525,4-5 1,-6 5-153,2-4 270,-2-2 43,-5 0 0,-5-5 202,4 0 0,-9 0 0,3-1 0,-4-3 0,0-2 0,-1-11 0,1 0 0,-1-6 0</inkml:trace>
  <inkml:trace contextRef="#ctx0" brushRef="#br0">20261 9970 7755,'0'-17'216,"0"-5"0,3 6 311,1-3 0,5-2-74,-1 6 0,2 0 168,1 3 1,1 0-23,-1-4 101,-5 9-23,5-3 52,-10 5-275,4 3-303,-5 2 1,-5 7 147,-3 4-135,-7 6 0,-8 2-238,-7 7 74,2-2 1,-9 9-884,3-2-62,-3 2 717,3 1 0,-1 0 51,1 1-1516,5-6 1109,1 4 0,10-9-1873,3 3 1305,7-3 644,3-12 1,12 2-169,4-10 676,6-5 0,11-5 0,1-6 0</inkml:trace>
  <inkml:trace contextRef="#ctx0" brushRef="#br0">20409 10073 7755,'8'0'824,"-1"0"-311,-4 0 90,7 0-261,-4 0 1,1 1-40,-4 3 517,-1 3-451,-2 4 1,0 0 165,0 1-846,-5 4 302,-2 2 1,-4 1-1727,0 0 908,-1 0 493,1-1 334,-1-1 0,1-1 0,-1 2 0</inkml:trace>
  <inkml:trace contextRef="#ctx0" brushRef="#br0">20946 9833 7817,'11'-29'0,"-3"-3"490,0 6-140,-6 4-1,3 6 996,-5 4-821,0 6 1,-1 0 184,-3 2 0,-2 3 277,-6-3 0,1 4-328,-1 4 600,1 2-790,-5 5 0,3 2 219,-2 2-545,2-2 27,1 8 0,5-7-423,-1 5 166,1 1 133,0 2 0,2-3-136,5 0 187,0 0-53,0 4-1011,0-5 668,0 4 0,2-10-43,1 4-942,4-4 805,4 0 0,2-6-159,2-2-316,3-3 552,0-1 1,3-5-709,-2-3 563,3-7 264,1-3 1,-2-1-174,-2 0 196,3 0 53,-10-4 227,5 6-62,-11 0 1,3 5-271,-5-4 1122,0 4-631,-4-5 0,0 9-223,0 1 1742,0 4-1075,0-2 0,-2 5 1579,-1 0-1121,1 0-652,-3 10 0,5 1 533,0 11 0,0 0-110,0 8-105,0 6-422,0-1 1,4 10 242,0-3-1676,0 7 1163,-4-2 1,0 4 190,0-5-888,0-6 559,0 5 1,-5-11-1055,-3 0 761,3-10 72,-5-7-1512,9-6 1134,-10-4 1,9-2-169,-6-5 182,6 0 49,-8-5 0,2 2 109,-7-5-523,2-4 620,-9-1 0,10-9-208,-3 3-696,2-2 502,7-2 816,-5-5 0,10-1 0,-4-5 0</inkml:trace>
  <inkml:trace contextRef="#ctx0" brushRef="#br0">21494 9502 7817,'6'-5'2558,"5"4"-1123,-5-4-639,5 5-294,1 5 2427,-1 6-1923,-4 7 1,1 14 38,-4 2 944,0 13-1537,-4 0 0,-1 11 39,-3 3 0,-2-2-197,-6 1 1,-3-1-635,0-2 0,-6-9 274,2-2 1,2-8-1479,-2 0 1,0-4 477,-4-3-3722,0-3 3080,5-6 0,-5 1 1708,0 0 0,1-3 0,-5-2 0,3-3 0,1 1 0</inkml:trace>
  <inkml:trace contextRef="#ctx0" brushRef="#br0">19678 10758 7783,'-16'-5'1205,"-2"-1"-739,0 0 0,2-4-186,4 2 0,6 2-166,2-2 0,3 4 101,1-3 1152,5-1-866,1 2 0,16-5 1158,4 4-847,11 2-651,9-5 0,12 7-26,-24-1 0,1 0 0,1 3 0,1 0-383,3-1 1,0 0-1,5 1 1,2 1 217,2 0 0,1 0 0,3 0 0,2 0 25,3 0 0,2 0 1,-3 1-1,1 2-454,1-2 1,0 1 0,0 3-1,0-1-98,-2 0 1,0 0-1,2-1 1,0 0 238,-1 1 0,-1 0 0,-5-3 0,1 0-338,0 1 0,0 0 0,-5-1 0,0 0 48,-2-1 0,-1 0 608,-1 0 0,-2 0 0,-2-2 0,-1 0 0,0 0 0,1 0 0,-1 0 0,2 1 0,0 1 0,0-1 0</inkml:trace>
  <inkml:trace contextRef="#ctx0" brushRef="#br0">18593 11215 7731,'17'-52'-499,"-10"7"-63,1 7 0,-6 7 1456,-2 4-234,0 8-256,-10 3 586,3 4-594,-10 6 1,2 1 199,0 5 225,-6 0-493,4 0 1,-6 10 185,0 5 962,0 6-915,0 7 0,0 2 669,1 8-186,4 3-799,1 4 0,7 2 361,3 3-1115,1-3 709,6 9-2077,6-9 1732,0 8 1,10-6 91,3 4-1229,-2 0 946,5 4 1,-10-5-23,3-2-524,-2-3 389,-7-1 1,3-5-1152,-5 1 825,0-10 611,-9 1 0,-1-15-1102,-6-3 1276,1-2-399,-6-2 658,5-5-636,-10 0 0,3-6-203,-8 0 614,-2-6 0,-10 0 0,3-8 0,-2-5-971,-2 0 971,4-19 0,0 5 0,6-13 0,10-2 0,8 18 0,2-2 0,0-28 382,6 28 1,0 0 66,-1-23-260,5-6 1762,10 24-1207,3-1 1,15 20-250,2 3 1135,3 8-1049,7 2 0,0 5-155,6 0 0,1 1-160,3 3 1,2-2-618,5 6 213,0-1 161,0 0 0,-1 2-23,-3-6 0,2 4 0,-3-2 0,3 2 0,5 1 0</inkml:trace>
  <inkml:trace contextRef="#ctx0" brushRef="#br0">18924 11741 7731,'0'-18'3438,"-5"1"-1620,4 11-506,-4-4-173,5 9-298,0-4-902,0 15 113,5 2 0,1 7-27,6 0 0,4-1-202,3 1 0,3 2 226,1-6-2535,5 5 1787,-4-2 0,9 3-2571,-3-2 1683,3-2 218,-4-6 1369,4 1 0,-8 4 0,2 2 0</inkml:trace>
  <inkml:trace contextRef="#ctx0" brushRef="#br0">19267 11878 7731,'-11'-19'42,"-1"0"0,1 0-42,-1-4 474,6 0-247,1 0 0,6 0 17,3 0 0,-1 1 85,4-1 0,1 1-76,3 3 883,1 3-681,-1 4 0,-3 2 761,-1 2-630,-4 3-193,2 5 359,-5 0 0,-3 7-202,-4 4-879,-1 1 313,-8 9 1,-1 1 116,-2 4-1223,-3 6 843,0-3 1,-2 2-744,-3-1-262,3 1 978,-9 3 0,9 0-1326,-3 0 281,8-4 799,2-3-1352,11-4 942,1-10 962,5 2 0,10-13 0,3 3 0</inkml:trace>
  <inkml:trace contextRef="#ctx0" brushRef="#br0">19929 11272 7731,'0'-11'1617,"0"0"1,-1 4-1257,-3 3-199,-2 3 0,-7 7 163,-2 6 1638,-3 9-1402,-10 9 1,3 9 178,-5 3 347,4 2-401,-2 12 1,12-8 42,4 6-1406,6-6 565,11-8 0,8-4-1830,10-6 1,6-13 529,9-2 1,-1-10 1411,5-1 0,3-3 0,5-1 0,-1 0 0</inkml:trace>
  <inkml:trace contextRef="#ctx0" brushRef="#br0">20238 11512 7692,'11'0'1102,"1"-5"-688,-1 4 1,0-9 200,1 2 88,-1 3-385,6-5 0,-5 4 190,4-6 1485,-4 6-1285,0-4 1,-1 7 489,1-5-614,-1 6-35,1-3-736,-6 0 1,3 5 140,-5 0-13,-1 5 92,2 11 0,2-2-152,4 5 1,2-3-306,2 3 1,3-4 421,5 4-1771,5-5 1120,-4-3 1,5-2 140,-2-5 1,-3 0 202,2-4 0,-2 0-192,-1 0 97,-5 0-10,-7 0 63,0-5 0,-10-2-88,3-4 0,-6 5-316,-5 2 1,-2-1 71,-10 1 683,0 0 0,-9-1 0,-1-1 0</inkml:trace>
  <inkml:trace contextRef="#ctx0" brushRef="#br0">20729 11295 8389,'0'-6'3855,"-5"1"-3530,4 5 0,-10 5 1897,4 3-1122,-3 2-403,-2 1 1130,-4 6-1171,3 0 1,-9 6-267,3 0 1,-6 5-180,-2 2 0,-7 7-469,4 1 1,-6-1-568,6-6 0,-2 0-1837,1-4 610,-2 5 1557,9-13 1,-2 2-1267,7-9 883,7-6 292,7-1-1219,5-5 1155,0 0 1,10-1 649,6-3 0,9-2 0,4-6 0</inkml:trace>
  <inkml:trace contextRef="#ctx0" brushRef="#br0">21071 11170 7692,'0'7'2575,"0"1"0,0-3-88,0 6 0,0-2-1328,0 6 1,2 3 1289,2 1 0,-2 3-1512,6 1 0,-4 1-1023,3 2 1,-1 2 191,2 3-847,2 2 580,-8-4 0,1 5-670,-6 0 0,-9 1-995,-7-1 0,-4 0-1703,-3 1 0,-4-2 3529,-4-3 0,0 3 0,0-4 0</inkml:trace>
  <inkml:trace contextRef="#ctx0" brushRef="#br0">9342 12620 7963,'-11'-5'0,"-1"-3"266,6 3 0,2 5 252,8 8 1,5 2-559,10 1 1,6-3-198,13 0 1,4-2-229,8 2 1,3-3-436,8-5 0,4 0 900,-29 0 0,0 0 0,1-2 0,1-1 0,2-1 0,0 1 0</inkml:trace>
  <inkml:trace contextRef="#ctx0" brushRef="#br0">11101 12631 7963,'37'4'45,"0"-1"1,-2 2 0,1 0 57,2-1 0,0 0 1,2 0-1,0 2-504,1-1 0,2 1 1,2 0-1,1-2 446,1 0 0,1 0 0,-2-1 0,1-1-233,2-2 0,1 0 0,1 0 0,1 0 206,-1 0 0,0 0 0,5 0 0,0 0-168,1 0 0,0 0 1,-2 0-1,1 0-22,1 0 1,0 0 0,-3 0 0,0 0-50,1 0 1,0 0-1,1 0 1,0 0 89,3 0 0,0 0 0,-4 0 0,0 0-164,0 0 1,1 0-1,-1 0 1,0 0 294,0 0 0,0 0 0,0 0 0,1 0 0,1 0 0,0 0 0,-3 0 0,0 0 0,3 0 0,0 0 0,-3 0 0,0 0-3,1 0 1,0 0 0,1 0 0,0 1 28,3 1 0,0 0 0,-3-1 0,0-1 19,1 2 1,0 0-1,1-1 1,1 1 44,1 0 1,1-1 0,2 0 0,0 0-66,2 1 0,0 0 0,-2-2 0,0 1-407,2-1 1,0 0 0,-2 0 0,1 0 339,-1 0 0,-1 0 0,2 0 1,-1 0 54,2 0 1,0 0-1,-6 0 1,0 0-11,0 0 0,0 0 0,-3 2 1,1 0-95,0-1 0,0 1 0,0 3 0,0-1 269,0 0 1,0 0 0,-2 1 0,-1 0-31,0 1 0,-1 0 0,0-1 0,-1 0 31,2-2 1,-1 1 0,1 1 0,1 0-130,2 0 1,0-2-1,0 0 1,1-1-121,-2 0 0,2 0 1,1-1-1,1-1-317,1 0 1,0 0-1,1 0 1,1 0 386,2 0 0,0 0 0,-1 0 0,0 0 0,-19 0 0,0 0 0</inkml:trace>
  <inkml:trace contextRef="#ctx0" brushRef="#br0">21117 12723 6856,'55'-11'179,"1"0"1,-5 1-1,0 1 1,-3 3-1,-2 1 374,-7 2 0,-2 2 0,0 1 0,0 0-666,-2 1 1,-1 2-1,28 8-116,-5 8-251,-5 3 1,-6 6-1,-1 1 1</inkml:trace>
  <inkml:trace contextRef="#ctx0" brushRef="#br0">10987 13111 7878,'-15'-23'1672,"-1"0"-729,1 6-528,-1 0 1,3 6 1181,-2-1-790,2 6-296,2 1 762,-1 5-755,1 0 1,-1 6 84,1 6 0,0 5 39,-1 10 1,5 4-196,-1 7 0,5 4-169,0 7 0,1 3-520,2 5 1,0 5 373,0 3 1,0-27-1,0 0-221,0 2 0,0 0 0,0 3 0,0 0-851,0-1 0,0 0 127,0 0 1,0 0 546,0-4 1,0-1-1,0 1 1,0 0-210,0-3 1,0-2 0,2 25-319,1-13 0,-1-10-496,1-1 1,-1-9 629,-2-2 1,-2-7 61,-1-8 1,-8-3-172,-4-5 0,-4-1 866,4-3 1,-5-7-99,1-8 0,-8-13 0,-2-4 0</inkml:trace>
  <inkml:trace contextRef="#ctx0" brushRef="#br0">10370 13716 7878,'6'-25'1556,"-2"2"1,3 3-762,0 9 0,5 3 574,3 0 1,3 6-397,5-2 1,4-1 397,4 1 1,3 0-588,4 4-388,3-5-350,5 4 1,-1-4-818,1 5 0,0 0 549,-1 0 0,0 0-4535,-3 0 4757,-8 0 0,-6 0 0,-5 0 0</inkml:trace>
  <inkml:trace contextRef="#ctx0" brushRef="#br0">11284 13716 7878,'-5'-17'0,"2"1"2719,-4 9-1252,4-3-309,-7 8 1223,9-8-1431,-4 9 1,5-3 137,0 8 0,0-1-390,0 4-1314,5 6 517,-4 0 1,9 4 161,-2-1-2039,2 1 1452,1 1 0,1 4-2172,-1-3 1101,0-3 960,6 6 1,-4-8-800,2 5 0,1-5 742,0 1 1,4-4-79,-1-3 770,8 2 0,-3-4 0,4 6 0</inkml:trace>
  <inkml:trace contextRef="#ctx0" brushRef="#br0">11615 13819 7878,'-11'-12'0,"-1"-4"0,1 4 153,-1-4 1,6 2 310,2-1 0,3 3 11,1-4 374,-5-1-490,4 4 0,-5-4 61,6 6 0,0 3 173,0 1-386,0 4 41,0-2-623,0 5 378,0 5 1,-1 2-4,-3 4 0,2 4-98,-6 0 1,4 6-25,-3-2-751,-1 2 523,2-3 0,-3 2-1241,5-4 769,0 4 432,-1-2 0,3-1-275,-6-1 1,6-4 664,-2 0 0,-1-1 0,1 1 0,-1-5 0,1 1 0,3-6 0,-6 3 0,4-5 0,1 0 1511,-8 0-505,9-5-106,-4 4 2537,5-4-1083,0 5 1,0 9-1629,0 2-58,-5 8-324,4 4 0,-10 6-490,4 6 0,-5 4-608,-3 3 0,6 6-221,-2 2 0,3-1 447,1-3-4678,1-6 5206,12-5 0,-6-4 0,5-7 0,1-6 0,0-6 0</inkml:trace>
  <inkml:trace contextRef="#ctx0" brushRef="#br0">11855 13682 7878,'0'-23'2371,"-5"1"-484,4 4 1657,-5 1-2225,1 11 1,4 3 629,-3 11 0,-1 5-868,1 10-152,-4 4-545,1 8 0,0 5-148,-1 6 1,4 0-23,-3-1 1,3 1-871,-4 0 0,6-1 439,-2 1-2877,2 0 2484,2-6 1,0-2-496,0-7 1,0-4-942,0-8 0,6-3-574,1-4 1391,-2-6-149,5-1 0,-8-6 707,1-3 0,-1-2-96,-2-6 982,0 1 1,-5-1 0,-2 1 0</inkml:trace>
  <inkml:trace contextRef="#ctx0" brushRef="#br0">11889 13945 7878,'6'-23'0,"3"1"611,-5 3 0,5-1 857,-1 5 0,-2 0-589,2 3 2516,-1 1-2257,5-1 0,-1 6 687,0 2 0,-3 3-961,0 1 1,-1 5-515,5 3 0,-1 7-236,1 4 1,-1 6-137,0 2 1,2 6 269,2 1-1494,-2 0 950,4 6 1,-2-6 252,0 0-2219,0-4 1540,2 3 0,-5-9-203,4 2 0,-4-3-165,0-4 1,-1-6 228,1-6 1,-5-4 311,1 1 0,-6-8 22,2-4 0,1-3-119,-1-4 1,4-3-253,-5-5 1,1-5 897,-4-2 0,0-8 0,0-3 0</inkml:trace>
  <inkml:trace contextRef="#ctx0" brushRef="#br0">12266 13865 7878,'0'-17'657,"0"9"81,0-4 1,1 5 952,3-1 1527,-3-2-1897,4 8 1,-5 2 707,0 8 0,-8 7-952,-4 4 0,-8 9-538,-3 7 0,-5 4-1380,-6 7-704,-6-1 1271,20-19 0,0-1 1,-17 21-436,3-1 1,7-4-628,0-7 0,8-5 1336,4-2 0,3-8 0,0-2 0</inkml:trace>
  <inkml:trace contextRef="#ctx0" brushRef="#br0">12997 13397 7878,'0'-30'413,"0"3"0,-1 8-156,-3-1 1,1 10 278,-4-1 0,-1 7 41,-3 0 722,-6 3-799,-1 6 0,-4 4 526,-1 10-527,0 0-462,0 14 1169,0 1-736,0 7 1,2 6 222,2 2-350,2 3-156,6 0 1,4 3-361,4-6 0,13-4-485,9-7 0,9-9 646,10-6-2993,8-5 2008,0-12 1,7-1-2495,-4-5 3491,-2 0 0,0-4 0,-5-2 0,1-4 0,1-4 0</inkml:trace>
  <inkml:trace contextRef="#ctx0" brushRef="#br0">13374 13260 7878,'0'-12'919,"-5"1"235,-3-1 0,2 2-552,-2 3-388,6 2 0,-5 5 1078,3 0-619,3 0-229,-4 5-232,0 6-51,4 2 0,-6 8 214,4-2-60,1 3-154,-3 1 0,4 0 13,-3-1 1,3 3-53,-3 1 0,3-3 3,1 0-107,0 0 129,5-11 0,1 9-590,6-6 1,-1-4 70,1-3-1522,4-6 1255,2 4 0,5-12-14,0-1-1386,-6-3 1308,5-2 0,-9 0-47,2-4 445,-3 4 172,0-10 0,-2 8 494,-2-5 0,-3 4-288,-5-4 1,0 4 260,0-4 1,0 5 216,0-2 1,-2 4 643,-1 0 0,1 1-367,-1-1 1235,1 6-575,2 1-577,0 5 0,4 1 306,0 3 1,5 9 435,-2 10-866,-2 5-415,6 6 1,-9 5-148,6 3 1,-6 4-102,2 3 1,-3 3-378,-1 5 1,-1 2 511,-3 2-2554,-2-8 2057,-5-2 1,-1-13-456,1-8 0,-6-3-993,-2-8 0,-2-4-1974,-2-7 2018,-5-3 1041,-1-5 0,-6-9 629,1-2 0,-5-5 0,-3 1 0,-2-4 0,-2-3 0</inkml:trace>
  <inkml:trace contextRef="#ctx0" brushRef="#br0">14105 13134 7848,'0'-23'429,"0"0"0,0 2-214,0 2 0,4 2 3542,-1 6-2101,1 4 2387,1 2-2662,-3 16 1,3 2-108,-5 14 136,0 7-1084,0 12 1,0 7 21,0 8 1,-2 1-301,0-29 1,1-1-1,0 1 1,0 0-821,-3 28 0,3 4 566,1-4 1,0 2-1422,0-6 0,0-7 81,0-11 0,5-11-4294,3-5 5840,2-5 0,0-8 0,-2-3 0,-3-2 0</inkml:trace>
  <inkml:trace contextRef="#ctx0" brushRef="#br0">14710 13431 7761,'0'-29'975,"0"1"0,0 10 1320,0 3 0,5 2-1282,3 2 0,6 3-55,1 1 0,1 5-498,0 2 0,1 5-406,6 7 1,-4 3-335,0 0 0,-1 5-86,1 0 1,1 2-392,-4 5 0,3-3 277,-4 3 1,0-3-451,-3-1 1,-1 0 309,0-1 0,-3 1-41,0 0 0,-6-4-65,2 0 312,-3-5 182,-1 8 0,0-13-578,0 2 355,0-7-514,0 6 369,-5-9 0,4-1 600,-3-7 0,3-9 0,6-1 0,1-6 0</inkml:trace>
  <inkml:trace contextRef="#ctx0" brushRef="#br0">15155 13294 7761,'8'-22'278,"0"3"1,-6 3 1203,2 4-181,-3 6-476,-1 1 1,-9 10 212,-2 3 0,-8 8-502,0 7 0,-8 5-465,-3 6-1250,-3 5 1119,-1 2 1,-4 9-99,-1-1 1,1 1-426,4-5 0,6-4-369,5-3 0,7-5 266,8-6 686,3-6 0,0-9 0,-1-1 0</inkml:trace>
  <inkml:trace contextRef="#ctx0" brushRef="#br0">15281 13385 7821,'0'-18'0,"0"3"2219,0 3 0,0 0-809,0 1 0,4 3 1192,0 1-2287,5 4 1,-3-2-562,5 5 1,5 0 255,-1 0-1794,5 5 1301,-2-4 0,5 9 285,0-2-1122,-1 2 999,1 2 1,0-1-3277,0 0 3597,-5-4 0,3 8 0,-3-2 0</inkml:trace>
  <inkml:trace contextRef="#ctx0" brushRef="#br0">15270 13511 15114,'16'0'1901,"3"0"0,8 0-2204,3 0 0,8-4-2969,4 0 1702,3 0-272,0 4 1842,-4 0 0,3 6 0,-3 0 0</inkml:trace>
  <inkml:trace contextRef="#ctx0" brushRef="#br0">16001 13362 7770,'-12'-17'0,"1"1"1116,-1 9 229,1 2 0,0 5-532,-1 0 754,1 10-963,-1-3 0,-3 15-59,0-3 0,3 6 43,5 2 1,4 1-368,-1-1 0,3-3-17,1 2 0,5-5-30,3-2 1,3-5 181,4 1-365,3-7 55,0-3 0,2-5-110,-4 0 0,0-9-365,-1-3 1,-2-5 238,2 1-1563,-7-4 1149,-3 7 1,-5-8-475,0 2 0,-6 2 536,-6 2 0,-4 2-49,-7 2 178,0 5-39,-5-5 0,4 10-1187,-3-3 1060,8 3 579,8 1 0,6 5 0,5 2 0</inkml:trace>
  <inkml:trace contextRef="#ctx0" brushRef="#br0">16218 13682 7875,'-8'-6'3148,"0"2"-1447,6 3-731,-8 1-2326,8 0-804,-3 0 413,16 0 0,-8 0 1747,9 0 0,-3 0 0,2 0 0</inkml:trace>
  <inkml:trace contextRef="#ctx0" brushRef="#br0">16492 13420 7827,'-17'-23'2839,"5"5"0,0 1 170,8 6-2171,3 5 0,2-3-325,3 5 0,4 0-703,7 4 0,-1 0-667,5 0 1,0 0 424,4 0 0,-2 5-303,-2 3 1,2 2-545,-6 1 0,-1 5 606,-6-1 1,0 5 120,-4-1 153,-5 3 440,0 1 1,-13-1 195,2 1 1,-7-4-21,0 0 1,-4-5 215,-3 2 0,2-4-238,-3 0 2006,3-6-1311,6 4 0,2-9 858,4 3-1303,1-2 1,10-2-354,4 0 1,16-4 129,8 0-2380,5-5 1575,2 8 1,4-8-669,0 5 1,4-4 1250,-4 5 0,0-6 0,-4 2 0</inkml:trace>
  <inkml:trace contextRef="#ctx0" brushRef="#br0">16960 13168 7876,'0'-33'1272,"0"3"0,0 7 1684,0 8 1,1 7-1364,3 4 2536,-3 3-2746,9 1 1,-7 10 38,5 5 0,-5 16-920,5 7 1,0 14-503,3 5 0,-7-25 0,-2 1-164,0-1 1,0 1 0,1 0 0,-1 1-16,0 0 1,0 0 0,0 3 0,0 0-106,-2 1 1,0 0 0,0-3-1,-1 0-296,-1-1 1,0 0 0,-6 25-985,-7-6 1,1-5-1322,-5-13 0,-1-10 2885,-7-14 0,0-4 0,-4-10 0,-1-4 0,2-6 0</inkml:trace>
  <inkml:trace contextRef="#ctx0" brushRef="#br0">17577 13397 7829,'-17'-7'2168,"5"-3"-1666,-5 9-24,6-9 90,-1 8-187,6-3 447,1 5-477,5 0 0,6 2 247,6 1-639,4-1 72,7 8 1,5-8-1014,2 6 747,3-5 0,3 5-1043,2-4 1,-3 4 758,3-4 1,2 1-176,-2-1 0,-3-3 0,-3 4-353,0 0 1047,-7-4 0,-3 9 0,-4-3 0</inkml:trace>
  <inkml:trace contextRef="#ctx0" brushRef="#br0">17588 13625 7829,'-28'0'565,"4"0"0,-3 0 2161,8 0-1846,3 0 79,10 5-568,1-4 1,13 5-42,4-6 0,12 0-115,3 0 1,6 0 270,5 0-105,-3 0-626,10 0 1,-1 0-1990,5 0 252,6 0 1661,-8-6 301,9 5 0,-9-9 0,4 4 0</inkml:trace>
  <inkml:trace contextRef="#ctx0" brushRef="#br0">18593 13671 7829,'-11'-12'0,"-1"5"0,1-1 2286,-1 6-674,6-9-17,1 10-1093,5-4 1,1 1 987,3 0 0,9 1-203,10 3-806,5 0 1,12 0 167,6 0 1,10 0-512,8 0 1,-30 0-1,1 0-394,1 0 1,0 0 0,4 0-1,2 0 7,3 0 0,1 0 0,-2 0 1,-1 0-254,3-1 1,0 2 0,-5 2-1,0 3 90,0-1 1,-2 1 0,-1 1 0,-1 0-392,-2-1 1,-1-1-1,28 9-1331,-5-2 0,-9 0 1039,-6-8 1095,-10 0 0,7-4 0,-7 0 0,1 0 0,-1 0 0</inkml:trace>
  <inkml:trace contextRef="#ctx0" brushRef="#br0">19039 12906 7815,'-5'-23'773,"-2"5"1,0 1 2890,-1 6-2631,5 5 48,-7 1-669,9 10 1,-4 2 207,5 9-270,-5 6-110,4 3 0,-6 7-1095,3-1 466,3 7-171,-4-2 1,5 3-593,0-5 0,0 4 649,0 0-1633,0 0 1370,0-3 0,0-6-137,0-3-171,5 4 1074,1-11 0,6 2 0,-1-9 0</inkml:trace>
  <inkml:trace contextRef="#ctx0" brushRef="#br0">19370 12826 7903,'0'-23'0,"0"1"0,0 3 2255,-5 8-1455,3 6 0,-4 5 89,2 0 465,-2 5-836,-5 6 0,-1 8-462,1 8-44,-6 7 74,-1 7 1,-4 8-700,-1 1 1,0 4-53,0 0 1,0 1 394,0 3 0,2 2 252,2 1-2894,-3-5 1884,9-10 1,-2-8 1027,8-8 0,-2-2 0,2-7 0,-3-6 0,-4-5 0</inkml:trace>
  <inkml:trace contextRef="#ctx0" brushRef="#br0">19667 12906 7906,'-5'-18'-269,"-2"1"1,0 7-337,-1 3 1,4 0 1109,-3 3-79,-1 3-195,-3-4 1,3 5 174,0 0 1,1 0-278,-5 0 0,1 1-431,0 3 0,-1 2 220,1 6-103,-6-1 157,4 6 1,-8 1 197,2 4 1,-3 0 174,-1-3 0,1 6 369,-1-2-417,0 3-138,-5 2 1,4-4 673,-3 2 1,4-3-121,4-4 1,4-2 563,8-6-680,1 1-1123,17-6 470,1-1 0,18-5-232,4 0 0,5 0-370,7 0 0,1-5-316,2-3 1,-1-1 473,6 2 0,-6-3-885,1 2 1,-7 2 882,-4-2 0,-2 5 502,-2 0 0,-8 0 0,-4-1 0,-10 3 0,-1-3 0,-7 3 0,0 1 0,-8 0 0,-2 0 0,-11 0 0,-1 0 0</inkml:trace>
  <inkml:trace contextRef="#ctx0" brushRef="#br0">19610 12974 7906,'-12'-18'711,"1"2"-356,-1 4 4052,6 6-2822,1 1 1,5 6-112,0 3 1,-4 7-596,0 9-973,1 6 167,-3 8 1,1 11-688,-2 4 0,-3 2-1196,2-1 0,-2 2-3598,-2 5 5117,6-5 0,1-1 0,5-6 0</inkml:trace>
  <inkml:trace contextRef="#ctx0" brushRef="#br0">18513 13956 7825,'-7'-10'0,"-1"3"2230,0-4-627,-3 10-758,0-4 701,4 0-397,2 4-256,5-4-500,0 5 1,5 0-1097,3 0 1,6 3 513,1 1 1,5 0-404,-1-4 0,2 4 252,-2 0-1932,2 5 1462,-8-3 1,3 1 49,-4 1 1,-2 0 43,-2 3 0,1 1 424,-6-1 0,1 2 318,-4 2 0,0-2 623,0 2 0,-1-4-508,-3-3 1,-1 2 361,-3-2 1,-2 0 182,3 0 989,-4 2 0,0-8 855,0 1-145,4 4-970,-3-6-593,9 4 1,1-5-371,7 0 0,5 0-124,3 0 0,3 0-758,5 0 1,5 4 155,2 0 0,3-1-4,1-3 1,-3 4-137,-1 0 0,-6 5-587,-1-1 0,-6 2 390,-10 1 1,-3 6-15,-8 2 0,-12 2 353,-11 2 1,-6 4 49,-5-1 0,-3 2-284,-4-1 0,4-7-125,3 3 0,4-8-157,3 1 0,9-8-338,6 0 575,9-5 0,8-7 28,10-8 0,6-8-458,6-3 981,5 0 0,1-10 0,5 4 0</inkml:trace>
  <inkml:trace contextRef="#ctx0" brushRef="#br0">19084 13922 7825,'7'-11'1708,"3"-1"1,-8 6-776,6 2 0,-6 4 1052,2 4 0,-2 7-1012,-2 8 1,-6 8 195,-1 3 0,-5 8-821,-3 4 1,-8 5-591,-7 7 1,-3 0-87,16-22 1,0 1-1,-2 0 1,1 1 27,0 1 1,2-1 0,0-3 0,1-1-5227,-4 19 5526,3-7 0,4-3 0,1-4 0</inkml:trace>
  <inkml:trace contextRef="#ctx0" brushRef="#br0">19495 13991 7766,'-6'-12'639,"-3"1"182,5-1 0,-1 5-327,1-1-603,3 0 315,-4-3 225,5 0-509,0 4 147,0 2 1,-1 6 140,-3 3 1,2 3 50,-6 4 0,-3 2 18,-5 2 1,-3 3 36,4 5 0,-5 3 334,1 1 0,-2 0 70,2-5 1,-2 1-278,2 0 1,4-1-214,3-3 1,2 1-60,6-5 0,0 0-91,4-3 1,10-5-41,6 1 1,5-5-193,6 0 1,3-1-68,8-2 1,3 0-415,5 0 0,-3 0-312,3 0 1,-3-4 327,6 0 1,-2-5-365,-1 2 1,-6-4 91,-1 0 0,-5 0-184,-4-1 1,-3-1 640,-8-2 1,-8 3 431,-7-4 0,-3-1 0,-6-1 0,-1-5 0</inkml:trace>
  <inkml:trace contextRef="#ctx0" brushRef="#br0">19610 14013 7766,'-23'-5'1647,"0"-2"0,5 0 424,3 0-457,7 4 0,-1-1-531,6 8 0,-1 8 372,4 7 1,0 9-570,0 6 0,4 5 213,-1 7 0,5 3-2066,-4 1 0,5 3-944,-2-3 1,0 0-3717,0 0 5386,1-8 1,-2 7-1,-1-8 1</inkml:trace>
  <inkml:trace contextRef="#ctx0" brushRef="#br0">20592 13522 7802,'-9'-11'1454,"-2"-1"1998,-3 1-2528,7 0 0,3 4 78,8 3 1,8-1-667,7 2 1,2-1-247,2 4 1,5 0-957,2 0 1,3 0 589,2 0 1,-1 4-1479,0-1 1,3 6 621,-3-1 0,-2 2 122,-9 1 1,-3 2 1009,-5 2 0,1 3 0,-10 5 0</inkml:trace>
  <inkml:trace contextRef="#ctx0" brushRef="#br0">20592 13728 7802,'-23'-5'0,"5"4"1381,3-3 263,2 2 0,9 2-561,8 0 0,4 0 402,11 0 1,4 0-1487,3 0 1,10-1 33,-2-3 1,8 3-2371,0-3 0,6 3 2337,2 1 0,-1-5 0,-3-1 0</inkml:trace>
  <inkml:trace contextRef="#ctx0" brushRef="#br0">21448 13751 7780,'-22'-7'0,"8"-2"1658,2 6 310,8-1 1,4 4-800,8 0 1,8 0 301,7 0 1,5 0-948,6 0 0,6 0-281,2 0 0,3 0-918,5 0 1,2 1 283,5 3 1,1-3-892,3 3 1,-7-1 373,-1 0 1,-6-1-303,-5 1 1,-3-1 69,-5-2 1140,-4 0 0,-8 0 0,-5 0 0</inkml:trace>
  <inkml:trace contextRef="#ctx0" brushRef="#br0">21951 13282 7780,'-17'-34'644,"5"4"80,-4-1 1,9 11 668,3 1 0,3 9 86,1 2-401,0 6 0,0-2-769,0 8 0,0 3-566,0 8 1,0 8 85,0 8 0,-5 7-104,-3 4 1,2 6-342,-2 1 1,1 10-1106,-5-2 1,1 3 1720,-1-3 0,1 5 0,-1 1 0</inkml:trace>
  <inkml:trace contextRef="#ctx0" brushRef="#br0">21768 13991 7820,'0'-17'1445,"-1"4"298,-3-2 0,-1 2 126,-3 2 307,3 5-1147,5-4-610,0 8 0,2-3-954,1 5 1,4 0-332,4 0 0,4 0 246,1 0 1,3 5 69,-4 3 0,0 2-786,-3 1 0,-2 1 490,-3-1 0,2 5 319,-5-1 0,0 5 35,-4-1 767,0 3-250,-5 1 1,-2-4 784,-4 0 1,-2 0-372,-2 3 835,-3 1-852,1 0 0,-5-5 92,3-3 2124,2-2-1739,1-2 0,4-3 825,1-1 320,5-4-1531,1 2 1,6-5-22,3 0 1,7 0-551,8 0 1,7 0 10,0 0 1,6 0-616,-2 0 517,3 0 115,-3 0 1,-3 4-105,-4 0 1,-2 1-140,-6-1-270,-5 2 316,-10 5 1,-6 6-642,-6 2 1,-13 2 367,-9 2 0,-10 0-555,-1 0 1,-1 0 346,-3 0 1,7-7 378,4-4 0,7-1-363,5-3 1,7-3-1529,3-2 2220,9-1 0,2-7 0,5-2 0</inkml:trace>
  <inkml:trace contextRef="#ctx0" brushRef="#br0">22716 14128 7760,'0'-12'0,"1"2"909,3 2 0,-1 3 3409,4 5-1873,-4 0 0,2 9-1330,-5 3 0,0 8-883,0 3 1,-5 1-965,-3 6 0,-3-3-2703,-4 3 3435,-3 1 0,-10 3 0,-1 0 0</inkml:trace>
  <inkml:trace contextRef="#ctx0" brushRef="#br0">21643 15087 7790,'-12'-11'728,"-1"-1"193,-2 1 0,-3 4-508,-4 4 0,3 1-94,0 2 1,-1 2 912,-2 1 0,-1 9-558,0 7 1,0 2 403,0 2 0,6 5-302,1 3 1,7 3-43,2 4 0,6-4-340,1 0 0,6-1-159,9-6 0,8-2-66,7-5 0,3-9-112,2-7 1,3-4-431,0-4 1,1-4 294,-1-7 1,-6-3-1172,2-5 1,-7-1 86,-1-2 1,-6-3-222,-5-6 0,-9 5 636,-6-1 0,-10 6-108,-9-2 1,-13 3 429,-6 1 1,-5 6 58,-3 1 0,1 5-74,-1 3 0,5 3 158,3 5 1,10 2-200,9 1 0,8 4 481,11 4 0,10 6 0,3 0 0</inkml:trace>
  <inkml:trace contextRef="#ctx0" brushRef="#br0">22339 14950 7808,'-5'-17'0,"0"5"1243,-3-4-1090,3-1 1,5 4 2501,0-2-1267,0 2-998,0 2-276,0 4 1,2 2-123,1 5-385,-1 0 1,3 2 257,-5 1 1,-1 0 142,-3 5 0,1-1 36,-4 5 0,-1 0 346,-3 3 0,-2-1-12,-2 5 1,1-3 126,-5 3 0,1-2-211,-1 3 1,-1-3 60,4-1 0,1-4-331,4 3 0,3-2 269,0-1-789,6-1 1,2-1-92,7-2 0,9-2-363,3-2 0,4-3 135,3 3 0,0-3-402,4-1 1,-5 1 482,2 3 0,-3-1-74,-1 4 1,-1 0 807,-3 0 0,-3 9 0,-4-4 0</inkml:trace>
  <inkml:trace contextRef="#ctx0" brushRef="#br0">22168 15338 7808,'-12'-4'3690,"1"1"-2436,0-6 1,6 6-3,5-4 1,6 4-648,9-1 1,4 2-1,8-2 1,2 1-942,5-4 1,4 4-965,0-1 0,6 3-3880,-3 1 4977,-1 0 0,4 0 1,-3 0-1</inkml:trace>
  <inkml:trace contextRef="#ctx0" brushRef="#br0">22933 14961 7808,'-11'-23'2338,"-1"6"-1356,1 1 0,3 5 1515,1 3-1805,4-2 1,-2 8 831,5-6 68,0 6-623,0-3-835,0 15 0,1-3 27,3 9 0,-3-3-173,3 3 0,1 1 35,-1 6 0,-1 1 12,-7 3 0,1 2 69,-4 6 1,0-1-283,0 0 0,-2-3-197,5-1 0,-4-5 182,5 2 0,-1-4-852,4-4 0,1-6 471,3-6 1,-2-4-576,6 1 1,3-8 257,5-4 0,0-7-60,-1-4 0,-2-4 422,2-4 1,2 2 28,-2-5 0,-1 4 350,-6-1 1,0 0 264,-4 0 1,4 0 210,-4 4 1,1-3-287,-1-1 0,-3 4 1134,3 4 0,-2 1 20,2-1 0,-2 4 361,6 8 1,-4-2-591,4 5 1,-1 0 215,5 4 0,-1 1 106,0 3 1,1 4-618,-1 7 1,-1 3-164,-2 5 1,1 6-183,-5 5 0,0 5-190,-4 7 1,0 5-46,0 2 1,-7 4-456,-4 4 1,3-27-1,-2 1 322,-3 3 0,-1 0 1,0 1-1,-1-1-156,-2 1 0,0-2 1,0-2-1,0-2-803,0-4 1,-1-1 0,-15 21 97,3-11 1,-6-2-633,6-13 0,-1-8 779,9-11 1,3-4-242,0-4 0,0-4-349,-4-7 1,5-5 1346,3-11 0,-1 3 0,5-10 0,2 0 0</inkml:trace>
  <inkml:trace contextRef="#ctx0" brushRef="#br0">23698 14927 7808,'0'-11'2366,"0"-1"1,-4 1-1871,1-1 1,-2 5-325,1-1 0,3 1 656,-3-5 1,2 5 233,2-1-1016,0 5-363,0-2 63,6 5 1,-1 2 168,2 1 1,-2 0-40,-5 5 1,0-1-77,0 5 1,-1 0-30,-3 3 0,-6-2 415,-5 2 1,-4 2-6,4-2 0,-6 2 271,2-2 1,-2 1-90,-2 3 1,1-1 127,3-3 0,-1-2-1,5 2 0,-1-2 608,5-2-653,5 1 1,1-1-164,5 1 1,2-6-46,6-2 1,4 1-18,11-1 1,5-1-541,3-3 0,3 4-530,4 0 1,-2 0-963,2-4 1,1 4 834,-1 0 977,0-1 0,-4 2 0,1 2 0</inkml:trace>
  <inkml:trace contextRef="#ctx0" brushRef="#br0">24258 14744 7781,'-5'-23'1344,"-2"4"241,-4 0 1,5 5-363,2-1 1,-1 6 2428,1 2-470,0 4-1697,4-2-1427,0 5 1,5 1-286,3 3 1,3 3-273,5 4 0,-4 4 1,3 0 1,-1 2-542,2-2 0,-4-1 140,4 5 0,-8-5-944,0 1 0,-2 2 696,2-2 1,-3 5 604,-5-1 1,0-1 281,0 1 1,-5-2 204,-3 6 1,-6-3 216,-1 6 1,-5-3 59,1-4 0,-3 3 273,-1-3 0,4-3 150,0 0 1,5-5 2474,-1-3-176,3 2-2265,5-9 1,3 4 144,8-5 1,4 0-322,7 0 1,3 0-139,5 0 0,1-4-350,2 1 1,4-1-326,4 4 1,-1 0 123,-3 0 1,1 0-80,-8 0 1,1 5 92,-9 2 1,-5 9 180,-6 3 0,-5 4 481,-7 3 1,-10 5-270,-12 7 0,-8-3-38,-4 3 1,1-3-211,-1-5 1,6 2-352,-2-6 1,3-4-371,5-7 1,6-3-3009,5-5 1544,5-2 0,2-6 2212,8-3 0,3-2 0,1-5 0</inkml:trace>
  <inkml:trace contextRef="#ctx0" brushRef="#br0">24669 15715 7779,'-29'-18'0,"2"3"1588,13 8 0,14 1 1895,16 6 0,4 0-3552,3 0 1,-1 0 68,1 0 0,0 0 0,0 0 0</inkml:trace>
  <inkml:trace contextRef="#ctx0" brushRef="#br0">2113 7115 7970,'-12'0'431,"1"-5"-154,0 4 0,-1-4 478,1 5 0,3 0 238,1 0 505,4-5-607,-7 3-631,9-3 1,-3 5-10,8 0 1,-1 4 57,9 0 0,-3 1-127,6-1 0,3-3-55,1 3 0,4-2-22,3 2 1,0-2-178,4 1 1,-3-1-354,3-2 0,-1-2 255,2-1 1,2 0-121,-3-5 0,-1 1 44,2-5 0,-6 5-414,2-1 1,-8 1-517,-4-5-233,-7 6 741,-3-4 0,-15 8 249,-6-1 1,-1 6-64,-6 5 1,3 2 194,-7 2 0,-1-1 252,1 0 0,1 1-104,3-1 1,-4 1 197,1-1 0,0-3-148,7-1 0,-1-4 1198,5 1 1,-1-3 1111,5-1-679,5 0 0,2 0-336,8 0 1,2-4-631,5 0 0,6 0 18,2 4 0,2-3-144,2-1 1,4 0-756,0 4 1,-5 0 119,-2 0 0,-3 0-7,2 0 0,2 0-1026,-6 0-1263,0 5 2481,-4 1 0,1 6 0,-1-1 0</inkml:trace>
  <inkml:trace contextRef="#ctx0" brushRef="#br0">2124 14071 7948,'-11'0'0,"-1"5"2371,1-4-1533,5 4 0,2-4 31,8 3 850,-3-3-1103,9 9 1,-2-8 457,7 1-571,3 4-218,-1-6 0,9 8-363,-3-5 1,2 0-4,-2-4 1,4-2-947,-1-1 703,6-4 102,-8-4 1,4 3-281,-5 1 1,-2-1-48,-2-3-1051,3-1 137,-14 6 121,7-4 728,-14 8 273,4-3 0,-6 5-387,-3 0 450,-7 5 0,-7 2 161,-5 4 32,0 1 0,-3 0-175,-1 3 1463,-5-2-924,8 4 0,0-6-267,5 0 909,5 1-210,-3-1 1793,11-4-1226,1-2-422,5 0 1,6-4 143,6 3 1,4-3-322,7-1 256,5 0-519,1-5 1,4 4-289,-2-3 0,2 3-419,-3 1 1,-1-4-283,2 0 1,-2 0-671,1 4 1,2-1 1242,-5-3 0,5-2 0,-3-6 0</inkml:trace>
  <inkml:trace contextRef="#ctx0" brushRef="#br0">2021 8486 8210,'-22'0'0,"-1"0"0,5 5 0,2 1 0</inkml:trace>
  <inkml:trace contextRef="#ctx0" brushRef="#br0">2341 7161 8892,'0'6'996,"0"-1"-656,0-5-206,0 5 1,0-2-161,0 5 1,0-1 64,0 5 1,0 0 79,0 3 1,0 1-168,0 7 0,0-2 137,0 10 0,0 4 252,0 7 0,0 6-113,0 2 1,0 3-295,0-4 0,0 1 114,0-4 0,0-6 109,0-2 0,0-2-81,0-2 0,4 3-28,0-3 0,0 7 40,-4-7 1,0 8 11,0 0 0,4 2 5,-1 2 1,1 1-185,-4 2 0,0 1 62,0 7 1,0-6 134,0 6 0,-4-3-20,1 3 1,-3 2 26,3 2 1,0-2-272,-1-26 1,0-1 0,2 29 224,0-29 0,0 1 0,1 31-12,1-29 1,0-1-27,0 0 0,0 1-1530,0 28 1532,0-29 0,0-1 1,4 29-53,-3-29 1,1-1-1,3 1 1,-1 0-441,4 28 0,-2-4 389,2-4-239,-6 1 150,9 3 1,-10 5 73,1-30 1,0 1 44,-1 29 0,-1-29 1,0 1 8,0 31 1,0-32 0,0 1-23,0 1 0,0-1 1,-4 24 155,0-5 0,-3-6-72,3-5 0,0-1 224,4-3-244,0-3 1,0 1 51,0-6 24,0 1-70,5 3 0,-2 4 123,4 0-121,-4 5 1,3-1-255,-2 8 246,-3 2 0,2-20 0,-1 2-2,-2 0 1,0 0-663,3-1 1,-1 0 539,-1 1 0,0 0 0,4 23-43,-5 0-188,0 0 299,0-15 1,0 2 515,0-10-364,0 1-98,5-1 0,-4 9 90,3 3-138,-3 2 1,-1-7 394,0-3 1,-1-3 1,-3-1 0,3 1-301,-3-1 0,3 0 629,1 0 1,-1 1-768,-3-1 0,2 0 559,-1 1 1,1-2-500,2-3 0,0 2 303,0-6 0,0 5-471,0-5 0,0 2 205,0-1 1,0 2-73,0 5 0,0 1 190,0-1 0,0 5-36,0 3 0,4 9-555,0 6 0,0 0 395,-4 4 0,1-8 68,3-3 0,-3-1-96,3-3 0,-3-3 87,-1-9 1,0 1-66,0-1 0,4 0 30,0 1 1,0-1-115,-4 0 1,0 0 64,0 1 0,0 3 110,0 0 0,3 0-65,1-4 0,0 4 58,-4 0 1,0 5 4,0-1 1,0-2 12,0-2 1,4-3 415,0-1 1,-1-1-322,-3-2 0,0-3 145,0-5 0,0-6 3,0-1-284,0-9 0,-1-2 34,-3-5-304,3 0 73,-4 0 197,5 0 1,-4-1 50,0-3-78,1 3-133,3-9 0,0 3 68,0-4 0,0-5-858,0-3 0,0-4 947,0-4 0,0-7 0,0-7 0</inkml:trace>
  <inkml:trace contextRef="#ctx0" brushRef="#br0">9582 15966 7999,'-21'-15'1735,"1"0"1,0 5-1113,5 6 1,0 9 20,3 6 1,1 6-142,-1 6 0,1 10 52,0 5 1,-5 11-250,1 8 0,7-24 1,0 0-413,0 3 1,0 1 0,2 4 0,0 0 127,-2 1 1,1 0-1,-2 0 1,1 1-52,0 1 0,1 0 0,-1 0 0,-1 0-88,1 0 1,1 0 0,1-2-1,-1 0-14,0-6 1,-1 0 0,4-1 0,1 0-176,0 1 0,2 0 0,0-2 0,0-2-410,1 25 1,0-10-580,0-20 0,-1-6 278,-3-9 1,2-2 469,-6-2 0,4-3 80,-3-5 467,-1-5 0,-8-7 0,-2-6 0</inkml:trace>
  <inkml:trace contextRef="#ctx0" brushRef="#br0">8977 16777 7999,'-10'-21'0,"2"2"1768,3 2 0,11 7-260,6 2 1,5 3 100,10 5 1,2-4-937,6 1 1,0-1-71,3 4 1,8-4-794,7 0 1,-1-3-900,1 3 0,-3-1 1089,3 1 0,1 3 0,3-4 0</inkml:trace>
  <inkml:trace contextRef="#ctx0" brushRef="#br0">9685 16812 7894,'-18'-7'0,"-2"-2"915,5 5 1,-1 1 1238,5 3 0,3 0 3293,1 0-4172,4 0 0,-2 5-301,5 2 1,0 4-437,0 0 1,5 0-659,3 1 0,2-1-451,1 1 0,5-1-600,-1 0 1,4 1 248,-4-1 1,5-1-986,-1-2 1,-2 2 530,-2-2 1,2-2-325,-2 2 0,4-2 366,-4 2 1,-1-2 439,-6-2 894,2-3 0,-4 9 0,6-3 0</inkml:trace>
  <inkml:trace contextRef="#ctx0" brushRef="#br0">10028 16777 7894,'0'-23'490,"0"1"0,1 0-303,3 3 0,-3-1-138,3 4 0,-3 1 233,-1 4 1,-1 4 159,-3 4 1,-4 1-129,-7 2 1,1 5-86,-5 3 1,-1 9 290,-7 5 0,3 2-56,-3 7 0,4-2-50,4 2 0,-2 2-191,2-3 0,2-2-51,2-1 1,2-3-169,2-1 1,5-4-282,2 0 0,3-4-1504,1 4 0,1-5 212,3 1 1569,-3-7 0,9 7 0,-4-2 0</inkml:trace>
  <inkml:trace contextRef="#ctx0" brushRef="#br0">9822 16971 7894,'-8'2'1263,"1"1"1,4 0 141,-1 5 1,-1 3 509,1 4 1,1 7-1023,3 1 0,-2 5-27,-1 6 1,1 0-691,-1 0 0,1 6-393,2 2 1,0 1-382,0-1 0,0-2 483,0-2 1,0-2-3219,0 2 3333,5-8 0,-3 3 0,3-3 0</inkml:trace>
  <inkml:trace contextRef="#ctx0" brushRef="#br0">10279 16732 7902,'-23'-30'1892,"5"2"0,7 11-842,7 1 0,4 8 582,4 0-1020,-3 5 1,4 1 577,-5 10 0,0 7-1053,0 15 1,0 6-50,0 9 1,-1 7-1091,-3 6 0,-1 4 585,1-28 1,0 0-1,-1 5 1,0 0-284,1 1 0,1 0 1,-2-1-1,1 0 234,0 0 1,0-2-1,1-1 1,1-2-59,2 1 0,0-1 1,0 28-172,0-9 0,1-13-62,3-14 1,2-8 756,6-10 0,4-6 0,3-9 0,3-6 0</inkml:trace>
  <inkml:trace contextRef="#ctx0" brushRef="#br0">10496 16880 7902,'-15'-8'4312,"-1"1"-2030,1 4-596,4-2 0,6 5-532,5 0 0,5 1-34,6 3 1,2 3-892,2 4 0,-1 0-423,5 1 1,-1 3-240,1 0 0,2 4 334,-2-3 1,2 3-1091,-2-4 1,1 4 715,-5-4 1,6 5-1208,-2-1 1,-3-2 548,-1-2 1,-2 2 212,-2-2 0,5 0 444,-1-3 0,-4-1-12,-3 0 1,-6-3-385,2 0 345,-2-1 67,-2 5 1,-2-6 457,-2-2 0,3-13 0,-4-4 0</inkml:trace>
  <inkml:trace contextRef="#ctx0" brushRef="#br0">10873 16891 7902,'5'-34'540,"-4"5"163,3 2 0,1 3 127,-1 1 0,0 2 177,-4 2 1266,0 2 1,-2 11-655,-2 2 1,-2 5-67,-5 7 1,-6 6-1153,-2 13 1,-4 7-445,-3 8 0,0 9-1681,-4 6 0,-1 0 1491,14-27 0,0 1 0,2 0 1,0 0-2368,-1-1 0,1 1 2600,-10 25 0,-3-1 0,5-3 0</inkml:trace>
  <inkml:trace contextRef="#ctx0" brushRef="#br0">11684 16229 7870,'-35'-11'0,"1"-1"0,4 7 695,-1 5 0,6 12 962,-2 10 1,-1 6-733,2 7 1,-6 9-284,1 5 1,7 7-408,12-25 0,1-1 0,1 27 14,3 0 0,5-1-972,6-6 0,8-7-126,7-9 0,7-1-544,5-6 0,2-4 637,1-4 1,-1-9-204,-3 1 1,3-7 331,-2 0 0,-2-3 627,2-1 0,-6-4 0,2 1 0,-3 0 0,-2 2 0</inkml:trace>
  <inkml:trace contextRef="#ctx0" brushRef="#br0">11935 16378 7918,'-13'-18'2011,"-2"3"1,6 2-232,-2 1 424,2 6-1068,2 1-590,2 5 1,5 6-478,0 6 0,0 0 101,0 7 1,0 1-257,0 2 1,0 1-46,0 0 0,0 4 5,0-1 0,0 5 27,0-5 1,0 2-281,0-1 1,2-3-39,1 3 1,0-7-176,5-1 1,-5-5-70,5 1 1,-4-7 210,3-4 1,2-3-580,6-1 0,-2-1 342,2-3 1,-2-6-135,-2-5 0,1-5 467,-1 5 1,1-6 182,-1-2 1,1 0 197,-1-4 1,-1 2 324,-2-2 1,2 3 215,-2-2 1,-2 5-410,2 2 1,-2 5 2086,1-1 0,0 4-1016,-3 3 1,-2 4 705,6 8 1,-2 7-620,2 8 0,-3 13-48,-5 6 0,0 10-844,0 6 0,0 5-656,0 2 1,-2-27 0,-1 0-94,-1 0 1,0 0 0,-1 0-1,-1 1 252,-2 1 0,0 0 1,0 0-1,-1-1-437,-2-2 1,-1-1-1,-8 26-423,-3-16 1,1-8-1023,-8-7 1,-1-9 361,-3-7 0,-2-5 1592,-2-6 0,2 2 0,-6-4 0,-1-3 0,-2-1 0</inkml:trace>
  <inkml:trace contextRef="#ctx0" brushRef="#br0">12529 16229 7854,'-18'11'1912,"1"2"239,6 2 0,5 4-599,2 8 0,3 2 958,1 6 0,0 4-1595,0 3 1,1 3-606,3 5 1,-2 1-1719,6 2 0,-4 2-523,3-6 0,-3 4-3925,4-3 5587,-6 4 0,3-7 0,-5 4 0</inkml:trace>
  <inkml:trace contextRef="#ctx0" brushRef="#br0">12986 16423 7927,'0'-23'0,"0"6"2009,0 1 1,0 7-574,0 2 0,1 1-202,3-2 1,-2 3-192,6 5 0,1 1 549,6 3 0,1 4-1022,3 7 0,3-1-195,-3 5 0,3 1-1221,0 7 0,5-2 574,0 6 0,-2-6-1294,-6 2 1,1 0 451,-4 0 0,1 4-283,-5-5 0,1 2 520,-10-1 0,2-3-154,-1 3 1,-3-3 462,3-1 0,-4-2-653,-4-2 82,-2 3 752,-5-10 1,3 0 386,1-8 0,4-13 0,-2-4 0</inkml:trace>
  <inkml:trace contextRef="#ctx0" brushRef="#br0">13488 16400 7927,'-1'-11'454,"-3"0"0,1 0 664,-4 4 0,3 2-133,-4 5 1,0 1 534,-8 3 1,-1 3-899,-6 9 1,-5 5-104,-3 6 1,-3 8-486,-4 0 0,2 6-276,-2 1 0,3 7-1245,1 0 1,4 1 505,4-5 981,2 1 0,6-5 0,1-2 0</inkml:trace>
  <inkml:trace contextRef="#ctx0" brushRef="#br0">13774 16435 7972,'-12'-5'0,"6"3"0,-3-4 2274,5 2 3064,0 3-4563,4-4 1,2 5-392,1 0 0,8 0-1402,4 0 0,6 4 216,2-1 1,1 2-250,7-1 1,-1-1 570,4 4 480,1-4 0,-1 7 0,0-4 0</inkml:trace>
  <inkml:trace contextRef="#ctx0" brushRef="#br0">13796 16652 7968,'-29'3'0,"3"1"781,1 5 1,9-6 1087,5 4 0,5-4-108,10 1 1,4-3-935,7-1 1,4 0-807,8 0 1,7 0-821,8 0 0,2 0-928,2 0 0,0-4 1449,-1 0 1,6-5 0,1 3 0</inkml:trace>
  <inkml:trace contextRef="#ctx0" brushRef="#br0">14527 16275 7893,'-16'-18'1794,"3"1"2242,-2 6-1724,7 5-642,-2 1 1,9 11-498,-3 5 1,2 11-586,-2 8 1,1 8-1064,-4 4 0,-1 3 42,-3 0 0,0 2-249,4 3 1,-2-2-307,5 5 1,0-6-1278,4-1 1,0-2 2264,0-5 0,5-1 0,2-4 0</inkml:trace>
  <inkml:trace contextRef="#ctx0" brushRef="#br0">14642 16834 7854,'-6'-10'0,"-1"3"0,-2-4 2667,1 4 0,3-3-1526,5-2 1,0 5-1102,0-1 1,0 4 230,0-3-271,5 4 0,2-2 0,4 5 0</inkml:trace>
  <inkml:trace contextRef="#ctx0" brushRef="#br0">15110 16366 7949,'-12'-11'0,"1"-1"1117,0 1 237,4-1 0,2 5 701,5-1-604,0 6 1,1-3-1467,3 5 1,4 0 64,7 0 0,-1 0-474,5 0 1,-4 0-147,4 0 1,-5 0-494,1 0 0,2 1 600,-2 3 1,-3-2-349,-5 6 1,-3-1 194,4 5 1,-6 3 92,2 0 1,-4 6 573,-4-2 0,2-2-88,-6 2 0,0 0 694,-3 4 1,0-1-470,-1-3 1,-3 2 1342,0-1 0,-2-3 770,2 2-1362,2-5 0,-3 3-281,4-6 1,5-3 999,-1-1-1555,6-4 1,-2 2 70,8-5 0,2 0-305,5 0 0,2 0-42,2 0 0,3 0-150,5 0 0,0-4 69,0 0 1,-2 1-352,-2 3 1,2 0-73,-6 0 355,0 0 1,-9 1 3,-2 3 0,-4 2 85,-4 5 1,-3 6-179,-9 2 1,-5 4 94,-6 3 1,-4 0 42,0 4 1,-6 1 117,-1 3 0,0-5 133,4-2 0,6-4-789,5-4 266,0-3 1,17-12-271,2-8 1,14-12 814,13-15 0,10-12 0,8-4 0</inkml:trace>
  <inkml:trace contextRef="#ctx0" brushRef="#br0">15452 16172 7949,'0'-11'4851,"6"4"0,0 5-2768,5 9 0,4 2-788,1 10 0,4 1 424,-1 7 0,3 4-1404,0 7 0,1 6-695,0 6 1,0 4-196,0-1 0,-9 3 617,-3 1 1,-7 4-524,0 0 1,-13-4-18,-6-3 1,-11-6-1835,-4 1 1,-8 1 107,-4-5 2224,20-20 0,0-1 0,-24 16 0,0 3 0,0-4 0,1-6 0</inkml:trace>
  <inkml:trace contextRef="#ctx0" brushRef="#br0">16023 16537 7912,'-17'-7'2718,"1"-1"-1495,4 1-87,5 0 0,7-2-448,8 6 1,3-3-220,5 3 0,3 1-518,7-1 0,0-2-472,4 1 1,1 0-319,3 4 1,-1 0-1081,-3 0 1,5 0 1918,-1 0 0,-5 0 0,4 0 0</inkml:trace>
  <inkml:trace contextRef="#ctx0" brushRef="#br0">16081 16674 7912,'-23'0'1490,"0"0"0,5 0 956,3 0-940,7 0 1,4 0-784,8 0 0,4 0-31,7 0 0,4-1-766,8-3 0,6 3-698,5-3 0,6-1-2417,2 1 1,0-3 2897,3 3 0,3-5 0,0 3 0</inkml:trace>
  <inkml:trace contextRef="#ctx0" brushRef="#br0">17188 16435 7874,'-17'-12'0,"4"5"2521,5-1-1785,6 5 0,-2-2 512,8 5 1,7 2-481,8 1 0,8 0-162,3 5 1,12-2-405,4 2 1,7 2-323,1-3 1,8 0-195,-29-3 1,2-1-1,3-1 1,2-1-20,1 1 1,1 0-1,0 0 1,0 1-111,-2-1 0,0 0 0,0 0 1,-1-1 227,-1 0 0,0-2 0,0 1 0,-1 0-2590,27 0 2805,-4 0 0,-13 4 0,-3 0 0,-3-2 0,-2 0 0</inkml:trace>
  <inkml:trace contextRef="#ctx0" brushRef="#br0">17508 15681 7930,'-34'-5'0,"9"5"1542,2 0 1,11 6-701,1 9 1,6 7-437,-3 5 0,6 3-298,-2-3 0,3 8-154,1-1 0,0 8-202,0 0 0,1 1-516,3-1 0,-1-2-863,9-6 0,-3 0 287,6 0 1340,3-4 0,0-3 0,4-4 0</inkml:trace>
  <inkml:trace contextRef="#ctx0" brushRef="#br0">17794 15567 7975,'-12'-11'0,"1"4"0,-1-2 1323,1 5 1,5 2-573,2 5 1,-1 8-148,1 4 1,-1 10-316,1 2 1,-4 7-373,-7 8 1,-1 1-40,-3 10 1,-3 1-433,3 3 1,-1 1 342,1 3 1,4-8-202,7 1 0,3-11-1404,5-5 0,0-4 1816,0-3 0,5 2 0,1-4 0</inkml:trace>
  <inkml:trace contextRef="#ctx0" brushRef="#br0">18102 15612 7906,'0'-28'713,"0"6"-356,0-1 9,0 10 1,-1 2 78,-3 7 1,1 4 94,-4 4 1,3 3-262,-4 8 1,1-1-173,-5 5 1,1 4 151,0 4 0,-5 5 85,1-2 0,0 3 162,3 1 1,-3-1-133,0-2 1,0 2 6,3-3 1,1-2 16,-1-1 0,1-1 67,0-3 1,4-2-286,4-10-487,1 0 91,2-4 1,7-2-272,4-5 0,7-1-655,8-3 0,4-3 585,4-4 0,1 0-782,3-1 0,-1 1 474,5-1 1,0 1 269,4 0 1,-6-1 194,-2 1 0,-6 1 98,-1 2 1,-7-1 317,-1 5 1,-10 0-45,-5 4 1,-5-1 208,0-3 0,-8 3-224,-6-3 0,-2 3-12,-6 1 0,1-1 100,-1-3-45,-7 3 0,7-15 0,-9 4 0</inkml:trace>
  <inkml:trace contextRef="#ctx0" brushRef="#br0">18171 15715 7906,'-2'-10'0,"-1"2"2725,1-2-1268,-3 9 1,1-3 452,1 8 0,-6 7-964,1 8 1,-2 8 47,-2 3 1,-4 9-436,-3 2 1,-1 9-117,1 3 1,-2-1-1072,6 2 1,1-6 438,7 1 1,1-7-4275,6-4 4463,11-7 0,1-3 0,11-6 0</inkml:trace>
  <inkml:trace contextRef="#ctx0" brushRef="#br0">17086 16834 7902,'0'-30'0,"0"-1"1359,0 6-839,5-3 0,-3 5 264,6 0 0,-1 2 371,5 2 0,-1 2-281,1 6 0,-5 5-367,1 2 1,-4 3 140,3 1 0,-4 6-388,1 5 1,1 6-285,-1 6 1,-2 6-116,-6 5 1,-2 2-361,-5 5 0,-2 3-120,-2 5 0,2-1-563,-2 6 1,1-10-534,-1 2 0,6-4 876,-3-1 1,8-1-488,1-6 1326,1-5 0,-1-1 0,1-5 0,7 0 0,7 0 0</inkml:trace>
  <inkml:trace contextRef="#ctx0" brushRef="#br0">17600 16629 7904,'-6'-12'0,"0"1"361,-5 0 0,3 4 418,0 3 0,0 4 1199,-8 4 1,-1 9-951,-6 10 0,-5 7-541,-3 12 0,-5 5-353,16-19 1,2 1 0,-2 4 0,0 1-284,1 2 1,0 1 0,1 5 0,-1 1 44,-2 0 1,0 1-1,5 2 1,-1 0-266,0-4 1,0-1 0,6-2 0,2 0 32,1-4 0,1-2 1,-1 27-864,8-14 1,14-10 1198,5-17 0,8 1 0,3-9 0,6-2 0</inkml:trace>
  <inkml:trace contextRef="#ctx0" brushRef="#br0">17839 16789 7982,'0'-30'1078,"-3"4"36,-1 7 0,0-2-1173,4 6 1,-4 0-907,0 4 4179,-5-1-2367,3 6 0,-9 6-747,0 7 1,-2 9 24,2 3 0,-3 7 130,-5 5 0,-3 2-22,-1 1 1,-5 4-27,2 0 1,-2 2 176,2-2 1,-2-4-193,5 0 1,1-5-51,3-6 0,5-1 344,3-3-538,7-3 5,3-9 1,11-2-4,6-5 1,3 0 38,4 0 0,4-2-118,0-1 0,0 1-4,3-1 1,2-3-192,-1 3 0,1-1 84,-2 4 0,0 0 59,4 0 1,1 0-407,3 0 1,0 0 32,1 0 1,-2 0-152,-3 0 1,3 0 66,-3 0 1,-3 0-141,-4 0 1,-1 0-491,-7 0 1268,0 0 0,-4 0 0,1 0 0</inkml:trace>
  <inkml:trace contextRef="#ctx0" brushRef="#br0">17862 16800 7982,'-18'-18'5949,"3"3"-3865,3 2 0,4 7-1036,0 2 1,5 4 923,-5 4 1,5 9-916,0 10 1,-3 7-470,3 12 0,-6 1-1240,1 10 1,2 1-1618,-2 3 1,4 6 2268,1-29 0,-1 1 0,-4 28 0,2-29 0,1-1 0</inkml:trace>
  <inkml:trace contextRef="#ctx0" brushRef="#br0">18936 16560 7865,'-12'-18'0,"5"-2"2300,-1 5 3118,6 5-4178,-3 0 1,10 8-832,2-1 0,7 3-463,1 3 1,6 0 103,-2 5 1,2-1-1537,2 5 0,0-1 199,0 0 1,0 2-365,0 2 1,-6 2 690,-1 2 960,-4 2 0,-5-3 0,-2 5 0</inkml:trace>
  <inkml:trace contextRef="#ctx0" brushRef="#br0">18890 16812 7886,'-11'-6'1170,"1"4"1706,2-6-2114,3 6 0,7-3 86,6 5 1,5 0-671,10 0 1,6 0-9,5 0 1,2 0-407,5 0 1,5 0-444,4 0 1,8 1-461,-1 3 1,-1-2 373,-3 6 1,-5-6-1571,2 2 2057,2-2 0,-5-2 1,4 0-1</inkml:trace>
  <inkml:trace contextRef="#ctx0" brushRef="#br0">19735 16400 7926,'-5'-15'4601,"-2"0"-2240,1 0 1514,1 8-945,5 2-1377,0 20 1,0 2-1030,0 17 0,0-1-297,0 9 1,-3 4-886,-1 3 1,-9 6 248,2-2 0,-3 8-716,8-29 0,0 1 0,-4 29 500,3-1 0,1-4-2475,6-4 0,6-3 3100,1-8 0,8-3 0,3-5 0</inkml:trace>
  <inkml:trace contextRef="#ctx0" brushRef="#br0">20466 17131 7823,'-11'-11'7238,"-1"5"-3703,6 0-2207,1 6 1,5 2-788,0 2 1,0-1-440,0 9 1,-5-3 263,-3 6-366,-7 3 0,-3 4 0,-5 8 0</inkml:trace>
  <inkml:trace contextRef="#ctx0" brushRef="#br0">21780 16709 7895,'-5'-12'399,"-2"6"0,-4-3 606,-1 5 1,1 0-102,-1 4 0,1 7-394,0 4 0,-2 6 555,-2 6 1,2 6-157,-2 5 0,3 2 136,5 5 1,-2-3-461,5 4 0,0-1 29,4 1 0,0-3-153,0-5 1,7-4 61,4-4 1,6-7-498,5-3 1,2-5 32,3-3 1,-3-5-841,3-6 1,1-9-202,-2-7 0,1-4-829,-4-3 1,-5-9 722,-3-6 0,-7-5-59,-5-4 1,-3 7 266,-3-2 1,-9 8 879,-7 2 0,-13 1 0,-3 5 0</inkml:trace>
  <inkml:trace contextRef="#ctx0" brushRef="#br0">21608 16880 7952,'-16'-15'1799,"-3"0"0,6 1 142,2 6-781,7-2 0,1 5-403,11-3 0,2 3-76,13 5 0,-2 0-356,10 0 1,-1 0-280,5 0 1,3 4-225,0 0 0,0 5-517,-4-2 1,-1 7-982,-2 1 0,-5 6 630,-7-2 0,-2 2-620,-6 2 1,-6 0 799,-5 0 0,-11 0 365,-12 0 0,-5-1 692,-6 1 0,-6-5 210,-1-3 1,1-2-156,2-2 1,4-4 263,3-4 0,5-1 1640,7-2 1,7-5-852,9-3 1,1-3 158,2-5 1,7 4-668,4-4 1,7 0-217,8 1 1,1 0-732,7 3 0,-6 1-657,7-1 1,-4 6 412,4 2 1,-6 3-278,-3 1 1,-8 2-1181,-6 6 0,-7 5 707,-9 10 0,-9 1 627,-10 2 0,-6 2 611,-9 3 0,3-1 499,-4-7 1,8 2-130,0-6 1,11-6 1581,1-2-1144,10-7 0,10 1 530,11-5 0,9-5-958,10-2 0,11-3-233,3-2 1,14-3-530,2 0 0,-29 5 1,2-1-1,0 2 1,0 1-1</inkml:trace>
  <inkml:trace contextRef="#ctx0" brushRef="#br0">22910 16834 7802,'-5'-34'451,"4"0"1,-4 5 640,5 2 1,1 4-339,3 4 1,-2 6 1257,6 6-732,-5 4 0,5 3-633,-4 8 0,0 8-145,-4 7 1,0 6-348,0 9 1,-5 3-400,-3 5 0,-2 1-349,-1 2 0,-1 3-341,1 5 0,1-5-132,2-2 1,-1-3 364,6-1 1,0-2-2247,7-2 2947,2-8 0,3-2 0,0-6 0,0 0 0,-2-2 0</inkml:trace>
  <inkml:trace contextRef="#ctx0" brushRef="#br0">23367 16880 7855,'12'-34'0,"-1"5"0,0 2 0,3 4 829,-2 4 0,2 0 391,-7 8-163,-2-3-758,6 12 0,-11-3-222,0 5 1,-2 2-77,-5 1 1,-5 4 110,-3 4 1,-4 2-72,4 2 1,-6-2 53,2 2 1,-2 1 152,-2 0 1,4-1 47,0-4 0,4 1 147,-4-1 1,5-1-189,-2-2 1,4 1 229,0-5 110,1 5-20,5-8-363,1 4 0,7-5 0,6 0 1,1 0 25,10 0 1,-3 0-27,7 0 0,-3 1-828,7 3 0,-2-2-1739,2 6 0,-3 0 818,3 3 0,-1 1 719,-3-1 0,1 4 818,-9 0 0,6 6 0,-3-3 0</inkml:trace>
  <inkml:trace contextRef="#ctx0" brushRef="#br0">23241 17188 7855,'-11'-11'2399,"0"0"-1220,-1-1 1,6 5-461,2-1 1,8 5-205,3 0 1,9 1-381,3 2 0,6 0-258,2 0 1,4 4-1448,0 0 1,6 5 1569,1-2 0,5 4 0,-2 0 0</inkml:trace>
  <inkml:trace contextRef="#ctx0" brushRef="#br0">23870 16754 7829,'-7'-22'0,"-2"4"1873,6 3 338,-6 2 1,7 5 215,-1 1-982,1 4 1,2-1-786,0 8 1,0 6-247,0 5 0,0 5-352,0-5 1,0 5 122,0-1 1,0 4-493,0 4 1,-3-3-33,-1 2 0,0-2-258,4-1 1,0 0-1,0 0 1,0-1-590,0-3 1,0 1-807,0-5 1478,5 0 1,-2-4-223,4-4 0,-4-3 265,0-8 1,4-2-179,0-6 1,4-4 33,0-3 0,-1-3-179,-2-1 0,4 1 495,-4-1 1,7 0 311,-7 0 1,5 0 1014,-6 0 1,3 2-712,2 2 0,-2 2 3766,-2 6-1251,2-1-1597,-4 6 1,4 2-210,-2 8 0,1 7 532,-5 9 0,-1 7-630,-3 8 1,0 4 236,0 7 0,-1 4-942,-3 4 0,-2 7-120,1-29 0,-2 0 0,0 1 0,-2 0-473,0 0 0,-1-1 1,-1 1-1,0 0 241,0-2 0,0-1 1,-11 25-1633,3-10 0,1-7 317,3-11 0,2-7-117,-2-12 1,-3-3 624,-1-5 936,3 0 0,-6 0 0,4 0 0</inkml:trace>
  <inkml:trace contextRef="#ctx0" brushRef="#br0">24509 16846 7819,'0'-17'0,"0"0"538,0-6 1,4 5 765,0 3 1,1-2-599,-1 2 1,-3 0 808,3 3-1213,-3 6 0,3 0-300,0 2-476,-1 3 1,-3-3 360,0 8 0,-3 2 62,-1 5 0,-5 2-18,1 2 0,-2-1-209,-1 5 1,-4-4 271,-1 4 1,-4-3 354,1 3 1,-1-5 90,1 1 0,-3 1 445,3 0 0,-3-2 283,0-7 0,4 3 34,3-2-469,-3-3 0,5 1-108,-2-2-660,7-3 1,8 5-84,8-6 1,8 0-318,7 0 0,9 3-307,6 1 1,9 4-1013,-1-4 1,3 4-1070,1 0 1,-3 2 2822,2 2 0,-2 2 0,-1 0 0,-1 0 0,1 1 0</inkml:trace>
  <inkml:trace contextRef="#ctx0" brushRef="#br0">24886 16617 7864,'-5'-29'919,"-3"3"1,3 6 1149,1 5 0,4 4 2754,4 3-3677,3-2 0,4 9 889,0-3 0,1 3-1184,-1 1 0,2 0-796,2 0 0,-2 6-278,2 5 1,2 2-552,-2 6 0,0 2 71,-3 5 0,-1 0-736,0 4 0,-4 0 57,-3 5 1,-3 0 535,-1 3 1,-5-2-472,-3 2 1,-7-3 656,-4 0 0,-7-5 50,0 1 0,-6-6 447,2 2 0,-2-4 439,1-4 0,4-3 349,4-5 1,1-3 2025,3 0 751,3-6-1400,9-2-175,2-6 0,10-6-943,3 1 0,-2 3-447,2 1 1,3 3-493,4-4 0,5 5-501,-5-5 1,5 5-109,-1 0 0,4 1-747,4 2 0,-2 2-1705,5 1 1,-4 4 572,0 4 2543,-1 1 0,2 4 0,3 2 0</inkml:trace>
  <inkml:trace contextRef="#ctx0" brushRef="#br0">25160 17440 7930,'-21'0'8234,"2"0"-5517,2 0 0,11 1 2763,2 3-4684,3-3 1,2 4-797,3-5 0,-2 4 0,6 0 0,-1 5 0,5-3 0</inkml:trace>
  <inkml:trace contextRef="#ctx0" brushRef="#br0">8440 9434 7920,'1'-8'29,"3"0"1,-3 5 221,3-5 180,-3 5 136,-1-7-213,-5 9 1,0-5 168,-2 2 0,0 3-74,4-3 1030,1 3-657,-3 1 347,5 0 1,1-4-566,3 0-61,3 0-379,9 4 0,2-1-166,5-3 1,1 3-262,2-3 0,4 3 288,4 1-1538,0-5 1096,0 3 0,1-3 193,-1 5 0,-1 0-29,-3 0 0,-3 0-183,-8 0 0,-2 5-733,-6 3-1012,0-3 981,-4 5 1200,-2-3 0,-15 4 0,-3 0 0</inkml:trace>
  <inkml:trace contextRef="#ctx0" brushRef="#br0">8691 9468 7920,'-11'0'310,"-1"0"-201,1 0 0,3 0-221,1 0 173,4 0 68,-7 0 149,9 0-331,-9 0 323,8 0-38,-3 0 252,5 0-255,0-5 469,0 4-254,0-5 650,0 6-779,0-5-287,0 4 368,0-4 36,0 5-272,0 5 0,0-2 4,0 4-123,0-4 0,0 7-7,0-2 0,0 2 189,0 1-85,0 6 1,0 0 32,0 6 0,0 0 57,0 0-156,0 0 54,0 0 0,0 5 72,0 2-142,0-2 54,0 5 1,0-4-35,0 5-50,0 1 1,-1-1-10,-3 0 1,2 0 177,-6 1-127,0-1-615,2 0 605,-4 0 1,4 1 79,-6-1 121,6 0-123,-4 1 1,5-2-66,-3-3 0,3 3 18,5-3 0,0 7-96,0 1-60,0 0 142,0-3 1,0-1-161,0 0 42,0 5 0,0-2-68,0 5 1,0-5 64,0 1-102,-5 3 1,4-6 53,-4 5 0,3-8 67,-2-1 1,3-3 2,-3-5 0,3-4 100,1 0-92,0-5-7,0 2-92,0-4 777,0-1-686,0 1 5,5-1-151,-4 5 153,5 2 1,-3 5-19,1 0-155,5 5 87,-8 1 0,6 4 31,-4-3 1,-1 3-22,2-2 1,-3-2-96,-1 2 109,0-6 25,0 3 0,0-7-266,0-2 166,0-2-205,0-6 163,0-4 233,0 3-8,0-4 0,0 2-165,0-1 393,-5 1-183,3 9 1,-4-4 255,2 7-186,3-7-37,-4 9 1,5-9-31,0 2 13,0-7-333,-5 2 224,4-9 56,-4 4-348,5-5-189,0 0 255,0-5 1,0 2-302,0-4 338,0 4 0,0-3-219,0 2 99,-6 3 192,5-9-3,-9 8 26,9-3 0,-9 4-152,2-3 405,-2 3-140,4-4 0,-5 1 98,4 0 1,-3-1 243,-2 1 1,1 3 938,-1-3-434,1-2-295,-1 5 0,1-4 267,0 5 1,3 0 527,0 0-495,6 0 488,-3 0-505,5 0-420,5 0 0,1 0 35,6 0-600,4-5 184,-3 3-1,13-3-514,-6 0 403,7-1 121,1 0 0,-4-5-1124,9 10 818,-8-9 0,2 9 34,-4-3 1,0 3-85,0 1 0,-5 0-21,-3 0 1,-6 0-619,-1 0 338,-6 0 416,3 0 61,-5 0-622,-5 0 453,-1 0 1,-6-4-310,1 0 355,5 0 0,-5-1-142,4-3 228,-3 3 1,-2-3-154,1 4 628,4 0-297,-3 4 0,8 0-5,-6 0-242,6 0 17,-4 0-407,6 0 1,-5 0 0,-1 0 0</inkml:trace>
  <inkml:trace contextRef="#ctx0" brushRef="#br0">10347 13705 8285,'2'-10'-503,"1"2"412,-1-2 0,8 5 336,-3-3 1,0-2-43,0 3 0,0 0 520,0 0-308,3-1-223,-3-3 1,-1-1-88,-2 1 0,-3 3-145,-1 1 0,0 3 53,0-4 1,-5 6 84,-2-2 0,-5-1 29,-3 1 1,2 0-83,-2 4 0,-2 0-65,2 0 0,-4 0-15,4 0 0,-4 0-136,4 0 0,-6 0-58,2 0 0,-2 0 41,-2 0 1,0 4 187,0 0 0,0 5 105,1-2 0,-1 0 180,0 0 1,-4 1-154,1 3 1,-2 2 37,1 2 1,-2-2-58,-5 2 1,-1 3 120,1 1 0,0-1-80,0 1 1,-2-4 31,-2 4 1,2 0-174,-2 4 1,3-4 106,1 0 0,-4-1-107,-1 1 0,1 2 31,4-2 1,0 3-119,0 1 1,-1 0 97,1-1 1,-4 5 5,0 0 0,-5-1-157,1-3 0,-3 4 210,0-1 0,-1 6 15,0-1 1,1-2-40,-1 1 0,0-3-110,1 3 1,0 0 77,3 0 1,-1-1-10,5-2 0,-4-3-6,4 3 0,-4 1-21,4-2 1,0 1 72,4-4 1,-2 0-77,-2-1 0,3 1-1,-3 0 0,-3 0 45,-1 0 1,-2 1-63,-2 3 1,2-3 17,2 2 0,-3-2-98,4-1 1,0-4 91,-1 0 1,7-1-18,0 1 0,2 1-42,7-4 1,-6 3-2,2-4 0,0 1 88,0 0 1,3-4-48,-3 4 0,-1-3 273,-3 3 1,4-4-227,-1 4 1,1 0 99,-5-1 1,0 2-110,-3-2 1,2-1 4,-2 5 0,3-5-67,0 1 1,1 2-10,0-2 0,5 1-77,2 0 0,-1-4 66,1 4 1,-4-2 12,0 1 0,-2-1 20,-1 5 0,0-4 0,0 4 0,-6 0-34,-2 4 1,-2 0-152,-2 0 0,4-2 212,0-2 0,1 3 5,-5-3 1,5 1 133,3-1 0,6 1-149,2-4 0,0 0 157,-5-1 0,5-6-60,-1 3 0,5-3 21,-5 2 0,5 0-74,-5 1 1,1-1 6,-5 1 1,1-1 142,0 1 1,0-1-169,-1 0 0,1 0 13,0-4 0,0 2 5,-1-5 0,5 0 103,-1-4 0,6 0-53,-2 0 1,3 0 104,1 0 1,3-5-39,-3-3 1,7-3 155,-7-5 0,3 4-104,-3-4 1,0 0-21,0 1 0,-1-4 76,-3 3 0,3 0-83,-2 1 1,-4 1 69,0-5 0,2 3-137,1-3 1,3 4-100,1-4 1,1 0 62,-1-4 0,5 4-185,3 0 1,2-4 154,2-3 0,-1-6-203,1 2 0,3-3-3,1-2 1,4 1 105,-1 0 1,-2 0 36,-2-1 0,2 2 86,-2 3 0,1 2 8,-5 5 1,1-2-27,0 2 1,-1-3 110,1 7 0,-1 2-123,1-2 1,1 0 14,2-4 1,-2-1-46,2-3 0,2 2 52,-2-6 0,2-3-86,-2-4 0,2-2 51,2 2 1,2-1-15,-6-3 0,4-2 106,-3 2 1,0 6 134,0 2 1,-3 4-11,2-1 1,-1-1-153,1 6 1,-2 4-46,3 7 0,0 0 98,0 3 1,3 0-176,-4 8 0,4-4 51,-3 4-105,4 1-428,-2 3-805,5 5 979,0 1 0,2 4-51,1-2 1,-1 2-20,1-2 1,-1-2 74,-2 2 0,0-1-353,0 5 1,0-1-48,0 0 758,5-4 0,1 8 0,6-2 0</inkml:trace>
  <inkml:trace contextRef="#ctx0" brushRef="#br0">4477 14288 8628,'0'-18'573,"0"-3"-231,0 6 0,-4 0 448,0 4 1,-3-1-90,3 1 0,-5 4 174,1 4 0,-2-3-21,-1 3 1,-6 0-345,-2 7 1,-1 7-589,1 8 0,-3 7-215,3 0 0,-2 10-244,-2-2 1,5 4 377,3 0 1,4-1-271,3 5 0,-1-3-832,5-1 1,0 1 435,4-9 0,0-2-66,0-1 1,0-5-165,0-3 168,0-2 887,0-11 0,6-1 0,0-5 0</inkml:trace>
  <inkml:trace contextRef="#ctx0" brushRef="#br0">4329 14356 8329,'-11'-34'1417,"4"0"0,2 6-479,5 5 0,2 2 796,6 10 1,1-2-665,10 10 1,0-1 308,4 4 0,5 0-890,2 0 0,8 1-229,4 3 0,2 3-563,2 9 1,2 0 264,-2 3 1,1 4-1911,-9 0 1,-1 1 1947,-7 6 0,3 6 0,-4 5 0</inkml:trace>
  <inkml:trace contextRef="#ctx0" brushRef="#br1">4043 14071 7871,'0'6'515,"0"-1"1103,0-5-1421,0-5 19,0 4 135,0-4-123,0-1 443,0 5-254,5-4-196,-4 0-234,4 4 320,-5-4-396,0 5 10,0-5 125,0 3-55,0-3 681,0 5-352,0-5 467,0 4-487,0-4-1902,0 5 1552,0 5 200,0-4-155,-5 9 0,4-7 8,-3 4-43,3-4 47,1 7 5,0-9-232,0 10 202,-5-10 0,4 5-311,-3-2 277,3-3 3,1 4 1820,0-5-1702,0-5 1,0 3-115,0-6-43,0 6 167,0-9 0,0 5-215,0-5 48,0-1 1,1 1-4,3-1 25,-3 1 0,4-2 68,-5-2-216,0 2 196,5-3 1,-4 4-32,3 1 139,-3 0-110,-1-6 1,4 4 175,0-2 24,0 3-180,-4 0 0,1 1 180,3-1 24,-3 1-88,4-1 87,-5 1-89,0-6-162,0 5 99,0-5 1,0 6 78,0-1-360,0 1 120,0 0 0,0-1 1,0 1-21,0-1 112,0 1 101,0 0-98,0-1 12,0 1-39,0-1 357,0 6-78,0-4-144,0 3 164,0-4-97,0 5 0,-1-3 1,-3 5 173,3-5-145,-4 8 1,5-6-172,0 4 87,0 1 1,0-8-171,0 3-27,0 2 0,-5-6 180,3 5-311,-3-5 155,5-1 1,0-3-13,0 0 220,0 0-142,0 3 1,0 1-37,0-1 170,5 1-144,-3-6 0,3 5 315,-5-4-288,0 4 33,0 0 117,0 1-91,0-1 36,0 1-260,0 0 237,0-6-7,0 4-187,0-3 59,0 5 0,0-1 48,0 1 1,0-1-11,0 1 0,4-1 39,-1 1-32,1 5 0,-4-5 75,0 4-68,0-3 1,0-2-9,0 1 28,0-1-13,0 1-181,0 0 177,0-1 0,0 1 4,0-1-148,0 1 131,0 0 0,0-1 31,0 1-56,0-1 20,0 1 281,0-1-132,0 1 0,0 0-130,0-1 232,0 1-107,-5-1 0,4 1-62,-3-1-151,3 1 131,1 0 1,0-2 59,0-2-282,0 2 97,-5-3 1,3 3-66,-1-2-38,1 2 198,2-9-93,0 5 59,0-1 0,0-4 18,0 3 0,0-2 1,0-2 0,0 0-50,0 0 267,0 0-108,0 0-1,0 4-107,0 0 162,0 5-66,0-7 1,0 8-83,0-2 25,0 2 0,0 2-88,0-1 80,-5 1 0,4-2 41,-3-2-390,3 2 192,1-8 1,0 2 45,0-8-107,0 3 70,0-9 0,4 3 11,0-9 1,1 4-14,-2-3 0,-1 2 237,2 2-64,-3 5 1,0 1 386,3 5-162,-3 5 58,4 2-203,-10 4 0,4 5-42,-3-1 1,3 4 39,1-3 1,0-2-221,0-6 0,0 1 16,0-5 0,0-4-108,0-4 0,1-5-45,3 2 0,-3 1 128,3-2 1,1 1 109,-1-4 0,3 4-71,-3 4 0,0 2 74,-4 1 1,1 0-67,3 0 0,-3 2 158,3 2 1,-2 2-102,-2 6 1,0-5 16,0 1 1,0-4-24,0 4 1,0-2 4,0 2 1,0 1-93,0-5 0,0 4 84,0-4-41,0 0 0,1 0-7,3 0 0,-3 0 8,3-4-36,-3 0 51,-1-5 1,1 4 19,3-3-21,-3-2-12,4 5 115,-5-4-99,0 5 1,0 1-20,0-1 110,0 0-83,0 0 1,0 0 8,0 0-3,0 6 1,0-5 0,0 6 1,0-4 5,0 4-3,0-1 0,0 5 6,0-3-9,0-3 0,0 4 25,0-5-25,0 5 1,0-8-15,0 3-1,0-6 0,0-2 1,0-1 13,0 2-252,0-4 114,0 1 0,0-6 107,0 4 42,0-4-32,0 11 1,0-8 18,0 5-33,0-4 0,0 6 59,0-1 1,0 2-65,0 1 1,0-1 7,0-3 1,0 3 5,0-3 0,0 3-203,5-4 209,-3 4 1,3-9-14,-5 3-160,5 2 79,-4-5 1,8 4 121,-5-6-59,5-4 1,-7 5 125,6 0 1,-6 1-92,2 6 1,1-4 219,-1 5 1,0-1-67,-4 4 1,0 0 90,0 1 1,0-1-89,0 0 1,0 0-120,0 0 0,0-3 3,0-1 1,4-9-172,-1 2 1,1-3 2,-4 3 171,0 0 0,4-6 17,0-1-339,5 1 165,-8 6 0,4 2 0,-5 6 125,5-1 0,-4 4-7,3 0 1,-2 4 221,-2 0-243,0 5 63,0-2 1,-4-1 13,0-2 0,0 1-16,4-1 0,0-1-17,0-7 0,0 0-58,0-4 0,0-1 67,0 6 1,4-6-75,0 2 1,3-2 52,-3 1 1,4 2-17,-4 3 0,1 5-2,-2-2 1,-1 3 7,2-3 0,-3 5 69,-1 3-64,0 3 0,0 0-1,0 1 29,0-1-18,0 1 1,-4-2-3,0-2-56,0 2 53,4-8 0,0 4-1,0-2-149,0-2 1,0 3 68,0-5 1,0 0 37,0 0 1,2 0-25,1 1 1,-1-1 17,2 0 1,-3 0 38,-1 0 0,0 2-34,0 2 0,0-2 51,0 6 0,-1-4-16,-3 4 0,1-2 9,-4 2 1,3 2-90,-4-2 1,6-1 64,-2 0 0,-1 0 7,1 1 0,-1 1-14,1-5 0,3 4 73,-3-5 0,3 5-68,1-4 0,-2 5 178,-1-1 0,1-1-62,-1 0 1,1 1 44,2 4 1,0-1 45,0 1 0,-4 3-73,1 1 1,-1-1-81,4-3 0,0 3 57,0 0 0,-1 1-340,-3-5 252,3 1 0,-5-1-88,6 1 0,0 3-39,0 1 0,-1 0 103,-3 0-342,3-3 164,-9 3-16,9-4 0,-8 0 86,5-1 0,0 4-202,4 1 0,0-1 57,0-3 1,0 3-1494,0 1 381,0-1 1,1-3 686,3-1 1,3 5 707,4-1 0,6 0 0,0-3 0</inkml:trace>
  <inkml:trace contextRef="#ctx0" brushRef="#br2">3518 8497 14474,'22'-29'-412,"6"-8"36,3 3 124,12-3 0,6 2-291,-17 15 1,1 1 0,4-1 0,2-1 722,6-4 1,2 0 0,1 1 0,1 1-412,4-1 1,1-1 0,-1-1 0,-1 0 330,3-1 0,1 0 1,-1 1-1,0 0 1,2-1 1,0 1 0,-4 4 0,-2 0-17,-1-2 1,-1 2 0,-4 3 0,-2 1 38,-3 1 0,0 0 0,-5 2 0,0 1-85,-4 2 1,-1 1 0,18-7-138,-6 3 1,-6 3-87,-1 5 1,-5-2 273,1 5 0,-6-1-276,2 1 1,-2 3-401,2-3 586,-8 3 0,7 5 0,-7-1 0,3 1 0</inkml:trace>
  <inkml:trace contextRef="#ctx0" brushRef="#br2">3403 9742 14852,'12'-22'305,"4"-2"-117,3-10 1,9-7-34,7-4 1,-13 21 0,3 0-456,4-5 1,2 0 0,5 0 0,2-1 499,5-4 1,2-1 0,2 1 0,1 0-388,1-1 0,1 1 0,2 2 0,2 1 297,1 0 1,1 1 0,-18 9-1,1 1 1,0 0-45,1 1 1,-1 0 0,0 0 0,1 0-1,0 1 1,0 0-130,19-5 1,0 1-1,-2-1 1,1 1 15,1 1 0,0 0 0,-2 2 0,-2 0-275,-3 3 0,-1 2 0,-3 2 0,-2 1-288,-8 3 0,0 1 0,-2 2 0,0 1 610,-3 0 0,-1 0 0,25-2 0,-8 1 0,-2 9 0,-1 7 0</inkml:trace>
  <inkml:trace contextRef="#ctx0" brushRef="#br2">5676 9514 8618,'0'-12'-8,"0"5"-22,0-1 1,0 4 51,0-3-70,0 4 186,0-7-271,0 9 49,0-5 215,-5 17 0,3-4-117,-6 8 1,4-2 115,-3-1 0,4 4-49,-1 3 0,-1-1-33,1 1 1,-1 0 37,1 4 1,3 3-30,-3 1 0,3 1-8,1-1 1,0-2-10,0 5 0,0 0 37,0 0 0,0-1-134,0-2 1,0-3 130,0 3 0,-4 1-11,0-2 0,1 1-5,3-4 1,0 1 4,0 3 0,0-2-72,0 5 0,0-3-7,0 3 0,0 0-75,0 0 0,3 8 121,1 0 0,4 2 133,-4 1 1,-1-4-125,-3 1 1,0-2-4,0-2 1,0 4 58,0 0 0,-1 5 172,-3-1 0,-2-2-178,-5-2 0,3-3 12,0 0 1,1 0-149,-5 3 0,1-1 125,0 5 1,-1-2-250,1 2 0,-1 1 49,1-5 0,5 1 132,2-5 1,2-4 37,2 1 0,0 0 27,0 8 0,0 1-160,0 6 1,2-2-158,2-2 1,2-3 309,5-4 0,-1-1-63,-2 0 1,-2-2 2,-2 2 0,-3-1-110,3 9 1,-2-6 129,-2-2 1,-6-1-28,-1-6 1,-3-5 112,-2-3 1,2-1-101,3 1 1,-4-2 27,4-6 1,2 1-492,1-1 0,3 0 61,1 1 388,0-1 0,0 1 0,0-1 0</inkml:trace>
  <inkml:trace contextRef="#ctx0" brushRef="#br1">3483 10713 8412,'-5'-33'0,"4"2"0,-3-2 273,8 10 1,10 4 281,13 4 1,13-4-286,17-7 0,-23 11 0,1-1-614,4-2 0,2-2 1,2-2-1,0 0 526,4-3 0,1 0 0,0-1 0,1 0-69,0 3 0,1 0 0,0-1 0,1 0-94,-1 3 0,-1 0 0,2 1 1,1 0-82,1-1 1,1 0-1,1 0 1,1 1-136,1-1 0,0 0 0,-3 3 1,-1 2-68,-5 2 1,-1 1 0,-3 1 0,0 0-255,-2 1 1,0-1 0,-7 3 0,-1 1 517,27-8 0,-6 9 0,-13 3 0,-6 3 0</inkml:trace>
  <inkml:trace contextRef="#ctx0" brushRef="#br1">3438 12266 8431,'11'0'673,"1"0"0,0 0-338,3 0 0,11-10 97,12-5 0,15-18-177,-18 11 0,3-2 0,6-4 0,2-2-537,-12 5 1,2-1 0,0 0 0,3 0 0,0-1 0,1-1 424,2-2 1,0-1 0,0 1-1,0 0 1,-1 0 0,1 0-343,1 0 0,1 1 0,-1 0 0,0 1 1,1-1-1,0 1 157,-1 1 0,0 0 0,0 1 1,-1 1-1,0 0 0,0 0-51,-1 1 0,0-1 0,-1 2 0,13-8 0,0 2-443,-1 2 1,-1 1 0,-6 4 0,-1 1 310,-4 1 1,0 2 0,-5 4 0,-1 1-409,-2 1 0,-3 1 0,20-3-1234,-8 3 1867,-9 0 0,0 9 0,-5-1 0,-1 1 0</inkml:trace>
  <inkml:trace contextRef="#ctx0" brushRef="#br1">3449 13385 8363,'0'-16'995,"6"1"256,6-8 0,13-5-832,17-14 0,-12 14 0,4-1-897,8-7 1,3-1-1,-12 10 1,0-2-1,1 0 671,3 0 1,0 0 0,0 0-1,1-2 1,0 0 0,0 0 75,1 2 0,1-1 1,-1 2-1,-3 1 0,-1 0 1,1 1-231,-1 0 0,1 0 1,-1 2-1,14-10 0,-1 2 71,-1 0 1,1 3 0,0 2 0,0 2-485,0 1 1,-1 2 0,-3 1-1,-1 1-5,-3 3 1,0 0-1,-4 2 1,0 1-241,0 0 0,0 1 0,-1 2 0,-1 1 72,-1 2 0,-1 0 0,20-5-1438,-11 9 1985,-4 0 0,-4 8 0,-2 0 0,-3-1 0</inkml:trace>
  <inkml:trace contextRef="#ctx0" brushRef="#br1">3895 13842 8366,'-46'22'-8,"8"-3"1,10-3 1740,13-4 1,11-2-694,15-3 1,12-2-374,11-5 1,11-6-117,8-5 1,5-11-685,-26 8 0,1-2 0,5-4 1,2-1 241,6-3 1,3-1 0,7-4 0,2-2-549,-15 7 1,1-2 0,2 0 0,6-3-1,1 0 1,2-1 244,-10 5 0,0 0 1,1-1-1,1-1 0,3-1 1,0-2-1,1 0 0,1 0-284,-8 5 0,1-1 1,0 1-1,0-2 0,0 1 478,1-1 0,-1-1 0,1 0 0,-1 0 0,1-1 0,0 1 0,1-1 0</inkml:trace>
  <inkml:trace contextRef="#ctx0" brushRef="#br1">8783 16903 8018,'-12'0'0,"-3"-4"-72,0 0 0,0-3 72,3 3 99,1 0 0,-2 0 180,-2 0 1,2-1-66,-2 2 0,1 0 124,-1-5 1,2 5-184,-2-5 0,2 4-4,2-3 1,-1-1-100,1-3 0,1-1 87,2 1 1,-2-1 7,2 1 0,-2-1-9,-1 1 1,-1 0-16,1-1 1,-1 1-41,1-1 0,-2 1 18,-2-1 1,1 1-54,-5 0 1,4-1 72,-4 1 1,0 1-168,-4 2 0,4-2 44,0 2 1,0-6-48,-4-1 0,4 0 66,0 3 0,4-3-10,-4 0 0,3-5 79,-3 1 1,4 1 140,-4-1 0,5 4-208,-1-4 1,-2-3 38,2-1 0,-5-2-189,1 6 0,1-7 209,-1 0 0,0-2 168,-4 1 0,0 3-148,1-3 0,-5 3-31,0 1 0,1-3-231,3-1 1,0-3-251,0 3 1,-1-3 574,-3 3 0,3-4-94,-2 5 1,-2-1-88,1 4 1,-1 0 67,1 1 0,0-5-18,-4 0 0,-1 1 5,6 3 1,-1-4 63,4 1 1,0-9-45,1 5 1,-1-6 6,0 6 1,5-3 7,3-1 1,2-6-64,2-2 0,-1 3-93,1 1 0,3-1 153,1 1 0,0-4-135,0 4 0,-2-2 8,5 2 0,-4 3 11,5-3 1,-6-2 88,1 2 1,2 0-9,-2 4 0,4 0 60,-3-1 0,4 1-82,-1 0 1,-1 3 257,1 1-228,1 5-52,-2-3 1,3 5-13,-1 0 4,1 0 0,2 4 0,0 1-265,0 2 0,2 2-161,1 6 23,-1-2 0,6 8-22,-4-6 1,1 5-299,-1 0 182,-3 1 1,10-2 23,-4 1 1,0-6-327,0 1 589,1-7 1,3 1-1,1-5 274,-1-1 0,6-7 0,0-2 0</inkml:trace>
  <inkml:trace contextRef="#ctx0" brushRef="#br1">7070 14367 8210,'-16'-10'0,"1"3"0,0-3 573,3 8-415,1-3 0,3 5 346,1 0 0,3 0-159,-4 0 0,1 1-39,-5 3 0,1 3-211,-1 4 1,1 6-106,0 2 1,-5 2 212,1 2-277,-5 0 73,2 5 0,-2-3-81,-3 6 0,3-2 106,-7 1 1,4 2-434,4-5 1,-2 3 12,2-3-674,2-6 285,6 1 371,0-9 0,11-2 414,0-7 0,6-8 0,5-2 0</inkml:trace>
  <inkml:trace contextRef="#ctx0" brushRef="#br1">6910 14425 8174,'0'-12'3653,"0"1"-3044,0 4-228,0 2 0,1 5 239,3 0 0,7 0 464,8 0 0,4 0-484,4 0 0,-2 5-253,5 3 0,2 2-452,6 2 0,3 0-505,5 3 0,-1-1-492,1 5-2049,0-5 1563,4 3 1588,-3-6 0,4 6 0,-5 1 0</inkml:trace>
  <inkml:trace contextRef="#ctx0" brushRef="#br1">6841 9628 9174,'-23'-12'2088,"5"-2"-1047,3 3-267,8 2 1,8 17-596,10 7-270,11 3 228,7 15 0,9-5 347,0 2 0,9 3-565,-1-2 0,5 2 233,2 1 0,-26-16 0,0-1 66,5 3 1,1-2-1344,2 0 1,0 0 1058,0 2 1,0-1 0,1-2-1,0-1 45,-3 0 0,-1-1-664,-1-4 1,0 1 562,21 9 1,-2-4-1680,-9 2 1261,-1-3 508,-11-4 1,-1 0-1992,-5 3 988,-6 3 197,0 5 0,-11 1-969,-2 3 1807,-13 2 0,4 0 0,-10-2 0,0-3 0</inkml:trace>
  <inkml:trace contextRef="#ctx0" brushRef="#br1">5733 10130 8202,'-11'-28'2167,"5"9"-1925,0-2 1,19 26-628,10 10 0,7 5 595,16 7 1,2 2 29,9 2 0,-25-15 0,0 1 143,2 0 0,0 0 0,3 3 0,1 1 293,4 1 0,0 1 1,-1 0-1,1 0-517,1 1 0,1 1 0,-2 1 1,0-1-226,1 0 0,1 0 1,0 0-1,0-1 37,2-1 0,-1 0 1,-4-3-1,0 0-43,-3 0 1,0-1-1,-3-3 1,1-1-19,-2 1 0,0-1 0,-1-1 0,-1 1 145,1 0 1,-1 0-320,-2 0 0,-1-2 114,2-1 1,1-1 0,23 8-410,-1 0 0,-2-5-506,-3 1 1,-11 1-1080,0-5 1082,-10 8 606,0-16 0,-11 16-1372,-6-8 988,-5 3 1035,-11-3 1,-11 1 0,-8-1 0</inkml:trace>
  <inkml:trace contextRef="#ctx0" brushRef="#br1">5870 10975 8081,'-14'-15'2535,"3"0"0,5 5-2178,13 6 1,17 18-448,18 9 0,11 7 198,-23-13 0,1 1 1,3-1-1,1 0-94,1 0 1,0 0 0,-1 0 0,0 0 122,3 1 1,0-1 0,0 0 0,0 0-90,1 0 1,-2 0 0,1 3-1,-1 1 0,2 1 1,-2 1 0,-1-2-1,-2 0-48,1 2 1,-1 0 0,-2-2 0,-1 0-480,-2 0 1,-1 0-1,2-1 1,0-1 292,-1-2 1,-1 0 185,27 18 0,-6-2 0,1-3 0,-2-3 0,-1-3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30T08:24:32.175"/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1965 6487 8056,'-8'-4'0,"0"0"-646,1 1 323,0 3 322,-3 0 1,8-4 271,-6 0 0,4 0-161,-3 4-54,4 0 1,-3 0-174,2 0 148,3 0 115,-4 0 3,5 0-16,-5 5-97,3-3-21,-3 3 27,5-5 0,4 1 83,0 3 81,5-3 0,-3 4-127,5-5 1,1 0 99,-1 0 0,1 0-90,-1 0 0,4 0-152,1 0 1,4 0 111,-1 0 0,1 0-3,-1 0 1,7 0-50,-3 0 1,3-4-9,1 0 0,-2 1-25,6 3 1,-1-4 52,4 0 0,1-1-60,-1 1 1,0 3 43,0-3 0,1 3-1,-1 1 0,0 0 17,0 0 0,-3 0-3,-1 0 1,1 0 29,3 0 1,-1 0 95,-2 0 1,2 0-110,-3 0 0,3 0 2,1 0 1,1 0-52,-1 0 0,0 0 60,0 0 1,1 0-121,-1 0 0,0-1 115,0-3 1,1 2-7,-1-1 1,-4-2-42,1 1 1,-1-1 5,5 1 0,-5 3 51,0-3 0,0-1-34,0 1 0,2 0-116,-6 4 1,2 0 71,-1 0 0,-2 0 10,6 0 0,-6 0-61,2 0 1,-2 0-11,2 0 0,-3 0 119,3 0 0,-3 0 104,-1 0 1,-1 0-120,1 0 0,0 0-16,0 0 0,0 0 87,0 0 0,-1-4-26,1 1 1,0-1 95,0 4 0,0 0-170,0 0 0,3 0 2,1 0 1,0 0 21,-5 0 0,5-4-15,0 0 0,1 0-92,-2 4 1,0-3 108,4-1 1,-3-1-55,3 1 1,-3 3 21,3-3 0,0-1-10,0 1 0,-1 0 36,-2 4 0,-2-4 6,6 0 1,-2-1-15,1 2 1,-2 1 2,-5-2 0,4-1-8,-1 2 0,5-5 5,-4 4 0,0-1 139,0 1 0,-2 3-88,6-3 0,-2-1 11,2 1 0,0-3-36,-4 3 1,5-1 8,-2 1 0,-1 1-38,2-4 1,-5 4-79,5 0 1,-4-3-27,3 3 0,-1-5 67,2 4 0,0-3 132,-4 3 1,5-4-77,-2 4 0,3-3 10,1 3 0,-3-4-22,-1 5 0,-3-5 20,3 4 0,0-1-3,0 1 0,3 3 17,-2-3 1,-2-1-69,1 1 1,-1 0 55,2 4 0,1 0-36,-6 0 0,6 0 8,-2 0 0,-2 0-41,-1 0 0,-2 0 44,2 0 0,-2 0-3,6 0 1,-6 0 119,2 0 1,-3 0-114,-1 0 0,3 4 64,1 0 1,4 0-44,-5-4 0,5 4 148,-5 0 0,6-1-144,-2-3 0,0 2-1,0 1 0,-3-1 56,3 1 0,-1-1-8,2-2 0,2 1-52,-3 3 0,-1-3 1,2 3 0,-1-3-97,5-1 0,-5 0 65,1 0 0,-2 1-29,1 3 0,2-2 67,-5 1 0,3-1-3,-3-2 1,-1 3-16,-3 1 1,0 0-2,0-4 1,0 4 27,0 0 1,-2 1 9,-2-1 1,5-3-27,-5 3 1,5 1 8,-5-2 0,2 5-34,-2-4 1,5 0 10,-5-4 1,5 1-4,-5 3 0,1-3 12,-1 3 1,3-3-7,-3-1 1,3-1 48,0-3 1,-3 1 6,1-4 0,-1 3-20,3-4 0,1 5 7,0-5 0,-1 4-66,-3-3 1,2 4 48,-2-1 0,-2 2-137,-2-2 0,-2 3 14,-2-3 1,4 3-109,1 1 0,-5 0-44,-3 0 1,-1 0-103,5 0 0,-5 0-184,1 0 0,-4 0 526,3 0 0,1-5 0,3-2 0</inkml:trace>
  <inkml:trace contextRef="#ctx0" brushRef="#br0" timeOffset="1">8040 6179 8056,'-11'0'0,"3"0"0,1 0 370,4-5-22,-7 3-244,9-3-160,-4 5 255,5 0-346,5 0 222,1 0 1,6 0 75,-1 0-209,0 0 137,1 0 0,3 0-19,0 0 0,2 0-29,-2 0 0,3-3 41,5-1-210,0 0 175,-1 4 1,1 0-226,0 0 246,0 0-36,5 0 0,-3 0-147,6 0-20,-6 0 136,3 0-223,-5 0 102,0 0 1,-6 4 34,-1 0 1,-4 3-20,0-3 0,-1 1-261,1-1 166,-1-3 58,-5 4 1,1-4-315,-4 3 131,-1-2-31,3 3 365,-5-5 0,5-5 0,1-2 0</inkml:trace>
  <inkml:trace contextRef="#ctx0" brushRef="#br0" timeOffset="2">8486 5985 7989,'-12'0'0,"5"0"-30,-1 0 0,6 0 255,-8 0-177,8 0 291,-3 0 531,5 0-503,5 0-377,2 0 57,4 0 0,2 3 87,2 1-55,-2 5 111,8-8-413,-8 10 170,8-10 0,-7 8 113,5-6-131,-5 1 32,8 1 0,-8 0 150,5 3-285,-5 2 214,2-3 1,0 0 30,-1 1-196,0-1 180,-3 5-9,-1-1 0,-5 1 36,4-1 2,-8 0-46,3 1 4,-5-1 184,-5 1-191,-2-6 0,-5 4 44,-4-2-410,4-3 219,-10 5 0,8-7 57,-5 4-609,5-4 425,-7 7 1,8-9-873,-2 3 562,2-3-62,2-1 611,-1 0 0,-4 0 0,-2 0 0</inkml:trace>
  <inkml:trace contextRef="#ctx0" brushRef="#br0" timeOffset="3">9217 6453 8092,'0'-7'0,"0"2"0,-1 5 0,-3 0 0,2 0 0,-3 2 0,5 1 0,4 4 0,0 4 0,5 2 0,-1 2 0,2-1 0,1 5 0,1-1 0,-1 1 0,0 3 0,1-3 3234,-1 2-2447,6-3-287,-5 3-51,5-8-1664,-6 9 802,1-10 0,-1 5-9,1-6 1,-1 1-138,0-1 0,1-1-105,-1-2-52,-4-3 3,-2 0-84,0-4 561,-4 4 236,4-5 0,-5 0 0,0-5 0,0 3 0,0-6 0,5-4 0,2-6 0</inkml:trace>
  <inkml:trace contextRef="#ctx0" brushRef="#br0" timeOffset="4">9491 6430 8092,'-11'-6'304,"4"-4"-128,-3 3 1,7 1 177,-4 2-150,4-2-13,-7 4 1,8-3 405,-6 5-148,0 5-272,2 2 0,-4 9 536,2 3-238,-2 3-215,-6 1 0,-2 5-32,-5 2 1,0 7 125,0 1-1441,1 5 1055,-6-2 1,3 1 135,-1-1-1707,2-4 1129,1 3 0,1-10 86,3 0-1712,3-9 981,4 0 1119,1-9 0,0-6 0,-1-1 0</inkml:trace>
  <inkml:trace contextRef="#ctx0" brushRef="#br0" timeOffset="5">8075 6544 8092,'-7'0'1971,"2"0"-1007,5 0-545,-5 10 0,4-1-39,-3 10 1,-1 0-151,1 4 0,0 1-530,4 3 268,-5 2 86,4 5 1,-4 1-1259,5-1 683,0-5-202,-5 4 0,4-8 723,-3 6 0,8-6 0,2 3 0</inkml:trace>
  <inkml:trace contextRef="#ctx0" brushRef="#br0" timeOffset="6">1416 7115 7852,'-11'-6'-386,"3"0"386,1 2 839,-1 2-62,2-3 24,-4 0 10,3 4-418,1-4-24,1 5 273,5 0-594,5 0 233,1 0-490,6 0 214,-1 0 0,2 1 220,2 3-893,-2-3 520,8 9 0,-7-8-61,5 2-842,0 2 694,-1-5 0,2 6-469,-4-4 375,4-1 225,-7 3 1,7-5-938,-5 0 1163,0 5 0,2-4 0,1 4 0</inkml:trace>
  <inkml:trace contextRef="#ctx0" brushRef="#br0" timeOffset="7">1759 6841 8033,'1'-11'0,"3"-1"-61,-3 6 94,4 1 1,-3 1 13,2 0 0,-2 0 0,6 4 0,-6 6 1040,2 1-246,-3 8-463,4 3 0,-3 10-278,1 3-70,-1 2 1,-2 6 191,0 3-1870,0 2 1386,0 2 50,0 5 1,0-1-479,0 4 690,0 1 0,5-8 0,1 4 0</inkml:trace>
  <inkml:trace contextRef="#ctx0" brushRef="#br0" timeOffset="8">1656 6327 7994,'-6'0'3,"-4"0"336,8 0-735,-3 0-171,5 0 609,-5 0-185,4 0 246,-4 0 53,5 0-66,0-5-35,0 4 92,0-4-54,5 0 74,-4 3 0,4-4-42,-5 2 257,0 3-300,0-4 0,0 4 162,0-3-137,5 3 1,-3-6 13,2 3-32,-3 3 0,-1-5 104,0 2-50,0 3 22,0-9-107,0 3 1,0-4 18,0-1 1,0 5-37,0-1 0,0 1 19,0-5 0,0 1-11,0-1 0,0-3 4,0 0 0,0-4 1,0 4 1,0-6-13,0 2 0,0 1 13,0-1 1,0 0-41,0-3 1,0-5 34,0 0 0,0-1-67,0 2 0,0 0 42,0-4 1,0-1-51,0-3 1,0-4 34,0 0 1,-1 0-2,-3 4 1,2-6-23,-1-2 1,1 2 25,2-2 0,0 5 55,0-1 1,0 0-53,0 4 1,0-2 110,0 10 1,0-5-89,0 5 0,0-6-23,0 1 1,4-2-13,0-1 1,0 0 2,-4 0 1,0-6-16,0-2 0,0-7 35,0-4 0,0-5-386,0-2 0,0 1 360,0-2 1,0 3-22,0 1 1,0 0 18,0 0 1,4 1 34,-1 2 0,1 0-18,-4 4 1,0-4 3,0 1 1,0 0-1,0 0 0,0 0-6,0-4 0,1-7-20,1 30 0,0 0 0,-1-1 0,0 0 12,0-3 1,1 0-1,-1 0 1,0 0-231,-1-2 0,0 0 0,0-1 0,0-1 226,0-1 1,0-1 0,0 2 0,0 0-314,0-4 1,0 1 0,0 3-1,0 0 261,0 0 1,0 0-1,0 1 1,0 1 30,0 0 1,0 0 0,0 3 0,0 0-128,0 3 1,0 0 0,0-30 137,0 7 1,0-1 79,0-3 0,0 4-96,0 0 0,-2 0 93,-1 3 1,1 1-62,-2-4 1,3 7 86,1-3 1,-4 1-54,1 3 0,-2-6 4,1 2 0,2 1-68,-1-2 1,1 2 46,2-1 1,0-4-125,0 0 1,0 4 70,0-4 0,4 7-145,0 1 1,1-2 249,-1 1 1,-3 6-159,3 6 1,-3 2 44,-1 2 0,0 4 325,0-1 0,0 10-291,0-2 1,0 6 509,0-2 0,-1 5-319,-3-1 113,3 2 0,-5 6-95,2-1-51,2 6 0,-3-5-135,5 3 12,0 3-16,-5-4 0,4 4-69,-3-3 82,3 3-80,1-4 15,0 5 35,-5 0-1,4 0 187,-4 0-172,5 0 71,-6 0-50,5 0-354,-4 0-367,5 0-719,-5 0 967,4 0 438,-4 0 0,10 5 0,1 1 0</inkml:trace>
  <inkml:trace contextRef="#ctx0" brushRef="#br0" timeOffset="9">708 194 8151,'-5'-11'1156,"4"4"-733,-4-3 488,5 9-131,0-4-167,-5 5-73,4 0-180,-5 5 1,3 5-47,-1 5 1,-4 7 483,4 1-556,-4 5-211,1 6-736,1 5 590,-4-3 1,7 8-1802,-4-2 1355,4 8 0,-2-2-2389,5 5 2950,5-5 0,1 3 0,6-5 0</inkml:trace>
  <inkml:trace contextRef="#ctx0" brushRef="#br0" timeOffset="10">23 6624 8040,'-5'-11'825,"4"4"1,-8 1-174,5 2 527,0 3-239,4-4 59,0 5 0,5 0-118,3 0-544,2 0 1,3 0-180,2 0 0,-1 0-268,5 0 1,0 4-749,4 0 699,0-1 0,0-3-328,-1 0 0,5 0-663,0 0 1,4 0 414,0 0-1261,2-5 1242,-4-1 1,8-6 753,-3 1 0,3-5 0,-3-2 0</inkml:trace>
  <inkml:trace contextRef="#ctx0" brushRef="#br0" timeOffset="11">811 6293 8156,'-6'0'0,"-4"0"0,2 0 1737,3 0-379,-5 0 182,8 0-1049,-8 0 0,9 2 0,-3 6 1,2 1-187,-2 10 1,3 5-433,-3 7 1,-1 2 162,1 1 0,0 5-893,4 3 1,0 1 329,0-1 333,5-3 0,2 1 1,4 0-1</inkml:trace>
  <inkml:trace contextRef="#ctx0" brushRef="#br0" timeOffset="12">1428 69 9319,'6'0'1424,"-1"0"2357,-5 0-3571,0 5 1,0 1-306,0 5 1,-4 1 134,1-1 0,-2 2-311,1 2 0,1 2 144,-4 2 0,3 1-346,-4-5 0,6 4 172,-2-3 1,-1 3-62,1-4 0,-1 0-515,1-4-411,3 1 539,-4-1 407,5-4 1,5-7-123,2-8 0,4-3 158,0-5 0,0-1 301,1-6 0,-1 4-125,1 0 1,-1-3 478,0-1 0,1-2-84,-1 6 0,-3-1 74,0 0 1,-2 0 462,2 5 0,2-4-337,-3 4 1,-2 3 1035,-1 5-443,3 4-469,-1-2 1,1 15-185,1 5 1,-5 11-201,0 4 1,-1 8-277,-2 4 1,0 8 154,0 3 0,0 8-357,0 4 1,0-32-1,0 1 314,0 0 1,0 0-1,0 1 1,0-1-289,0 0 1,0 0-1,0 0 1,0-2-82,0 29 0,0-11-269,0-16 1,0-6-200,0-9 496,-5-2 0,2-11 132,-5-2 1,5-3 204,-5-1 0,0-6 354,-3-6 1,-4 0-473,0-8 1,-6-2 249,2-5 0,1-9-70,-1 2 0,5-3 426,-1 3 0,6 0-236,2 0 0,4 1-18,-1 2 1,9-1-217,7 6 0,6-1-347,8 4 1,3 4-220,6 0 0,3 5-699,0-1 0,1 6 1210,-1 2 0,-2-1 0,3-3 0</inkml:trace>
  <inkml:trace contextRef="#ctx0" brushRef="#br0" timeOffset="13">1668 742 8139,'-5'-11'658,"3"3"-198,-2 1-73,3 4 121,-4-7-147,4 4 629,-4-1-314,0 2-248,3 5 497,-3 0-137,5 0-70,-5 0-463,4 0 1,-8 5-386,5 3 0,-5 3 163,2 5 1,-3-2-133,-2 5 1,1 1 101,-1 7 1,1-3-837,0 2 1,-1 2 15,1-1 1,1-2-238,2-6 1,3 2-1216,5-6 1672,0 0 0,1-9 597,3-2 0,-1-4 0,4-4 0,1-2 0,3-5 0,-3-2 0,-1-2 0,1 1 0,3-5 0,1 4 0,-1-5 0,1 1 0,-1-3 0,-1 3 329,-2 0 1,2 3 56,-2-3 0,-2 5 697,2-1 0,-6 6 187,2 2-163,2 4 0,-3-2-513,4 5 1,-4 5 205,1 3 1,1 7-339,-1 4 0,5 1-217,-2-1 0,0 3-492,0-3 1,1-1 251,3 1 0,2-5-1146,2 1 1,-1-4 639,5-3 1,-4 1-3282,4-5 3782,-5-1 0,3-8 0,-6-1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8T00:54:28.988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6887 9696 7851,'0'-11'86,"0"-1"0,0 1 41,0 0 1,0-2 94,0-2 1,0 1-77,0-5 0,1-5 118,3-7 0,2-2-148,6-1 1,-3 0 19,2-1 1,-2-4-37,6-3 0,-2-6-92,-2-2 0,4-4 27,1 1 1,0-8-199,-8 29 0,-1-1 0,1-1 1,1 1 119,0-2 1,1 1 0,0 0 0,0 0 51,-2 0 1,-1-1-1,3-1 1,1-1-30,-2-1 1,1-1-1,0 0 1,1 0 17,0-1 1,1 0 0,1 0-1,1 1-2,-1 1 0,0 0 0,3-1 0,0 1-6,-1 1 0,1 1 0,0 0 1,1 0 22,0 1 1,0 1-1,-2 2 1,0 1-110,0 0 0,1 1 0,14-27 42,5 4 1,-1-2 16,0 6 1,0-5-245,1 5 1,-5-1 127,0 5 1,1-1 86,3 0 0,-1 6-106,-2 2 0,-3 2 149,-6 2 0,5 1-20,0 2 0,-4 3 191,-4 6 0,-2 0-187,2 3 0,-2 2 478,-6 6 1,1 0-466,-1-1 0,-3 2 287,-1 2 0,-3 2-303,4 2 1,-4 3 122,3-3 0,-3-1-55,4 1 0,-5-3-77,5 3 122,-5 0 0,3 0-112,-2 0 297,-3 1 1,4 1-69,-5-1 1,0 0-46,0-5 1,-5 5-183,-3-5 1,-2 5-181,-1 0 1,-1-2-2,1 1 1,0-4 100,-1 4 1,-3 1 47,0 3 1,1-2-15,6-2 1,-2 3-78,2-3 1,-2 3 49,-1 1 1,-1 0 274,1 0-161,0 5 476,-1-4-132,1 5-298,4-1-345,2-4 223,5 4-129,0-5 196,10 0 0,-2 0 123,7 0 1,3 0-161,1 0 1,3 0 3,0 0 0,1 0 63,0 0 0,-1-4-34,-3 0 0,1-1-98,-5 1 1,4 2 103,-3-6 0,-1 6-3,-4-2-49,1 3 239,-1-4 14,0 3 279,-4-3 215,-2 5-421,-5 0 1,-1 5 185,-3 3 0,-6 7-82,-6 4 0,-4 2-160,1-2 1,-3 2 10,0-2 0,4-2-255,3-2 1,2-2-380,2-2 0,3-3-588,0-1 0,6-3 998,-2 4 0,8-1 0,2 5 0</inkml:trace>
  <inkml:trace contextRef="#ctx0" brushRef="#br0" timeOffset="1">19804 13671 6376,'0'11'602,"0"1"-467,0-1-59,0-5 0,-1-1 519,-3-5-402,2 0 1,-6-1-26,4-3 0,-1-2 2,1-5 0,3-2-42,-3-2 1,-1-3 60,1-5 1,-4-5-56,4-2 1,-4-5-42,0-3 1,2-6 52,-2-6 0,2-2-434,-2-1 0,-2-6 328,6 23 1,0-1 0,-1 1 0,0 0-225,0-4 1,-1 0-1,0-2 1,-1-1 141,0-6 0,-1-1 1,0-2-1,-1 0-355,0-5 1,-1 0 0,-1-4 0,1 0 377,3 18 1,1 0 0,0-1 0,0 1-1,0 0 1,0-1 17,0-4 0,-1 0 1,1-1-1,0 0 1,0 0-1,0 0-21,0-4 1,-1 0 0,1-1 0,0-1 0,1 0 0,0 0-238,0-1 1,1 0 0,1 0 0,1 0 0,0-1-1,0 0 249,0 0 1,1 0 0,0 0-1,0 0 1,1 1 0,0-1-11,0 1 0,0 0 0,0 1 1,0 1-1,0 1 0,0 0-36,0 2 0,-1 0 0,2 0 0,0 2 0,0-1 0,1 1 54,-1-2 0,0 0 1,0 1-1,2 2 1,0 0-1,0 0-6,0-2 1,-1-1-1,1 0 1,0 1-1,0-1 1,1 1 10,0-1 1,0 0 0,-1 1 0,1-1 0,0 1 0,0 0-12,-1-1 0,1 0 0,0 0 0,1 3 0,0 1 0,0-1-32,0-3 1,0 0-1,1 1 1,0 5-1,0 0 1,1 1-47,-2 1 0,0-1 1,0 2-1,4-14 1,1 2 102,-3 0 0,1 1 0,2 7 1,1 1-23,-2 0 0,1 2 1,-2 4-1,1 1 47,1 1 1,-1 1 0,-1 3 0,0-1 118,1 0 0,1 0 0,6-29-83,-5 29 1,1 0 0,-2 1 0,0 1-171,3 0 1,1-1 0,9-25 77,-4 5 0,1 6-231,-5 1 0,4 2 679,-3 6 1,0-4-409,-1 4 0,-2-2-57,2 2 0,2 3-12,-2-3 0,4-2-72,-4 2 0,-3 5 972,-5 7 1,0 3-763,0 4 0,2 2 1250,-5 6-762,0-1 409,-4 6-383,0 1 1084,0 5-1859,0-5 109,-5 4 0,-2-4-121,-4 5 0,-1-4 103,1 0 0,-2 1-179,-2 7 0,1 1 196,-5 3 0,4 6-1,-4-3 0,1 3 186,-1-2 1,3 0-122,4 4 0,1-4 138,-1 4 1,5-8-90,-1 0-72,6-5-235,-4 2-486,6-5 314,0 0 338,6 0 1,1 0 115,8 0 0,2-5-118,2-3 1,2-2 168,-1-2 1,0 1-94,-1 0 1,1-5-24,-5 1 1,2 0 61,-2 3 0,-2 1 20,2 0 0,-1 3 122,1 0 1,-3 5-174,-1-5 0,0 5-31,-3 0 0,-2 1 27,2 2 279,-5 0-115,2 0 168,0 0 0,-4 2 52,3 1 1,-4 0 98,-4 5 1,-2 4-124,-6 7 0,1 4-77,-1 4 1,0-2-166,-4 6 0,4-2 148,-3 1 1,2 2-906,1-5 1,6-1 151,2-3 495,3 5 0,-4-4 0,-1 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4957 11912 12078,'0'0'-984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4968 11958 12103,'0'0'-984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4934 6978 12121,'0'0'0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5002 7035 12121,'-12'-19'-984,"-4"-1"623,15 8 1082,-4 0-193,5-10 455,-5 10 0,4-10 0,-4 9 0,5-8 0,0 8 0,0-3 0,0 4-1527,-5 6 544,3 26 0,7-9 0,8 21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4808 6761 12121,'-25'0'983,"-1"0"0,25 0 0,27-15 0,-9 6 0,26-7 0,-20 5 0,15 5-492,-11 0 1,20-1 491,-13 4-1967,-2 1 738,6-3 0,-2 15 0,9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3165BB"/>
    </inkml:brush>
    <inkml:brush xml:id="br2">
      <inkml:brushProperty name="width" value="0.09071" units="cm"/>
      <inkml:brushProperty name="height" value="0.09071" units="cm"/>
      <inkml:brushProperty name="color" value="#FF8000"/>
    </inkml:brush>
    <inkml:brush xml:id="br3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6350 9239 7964,'-6'-5'672,"-4"4"-337,8-4 1,-4 5 111,2 0-2,3 0 56,-4 0-107,5 0 0,0 5-171,0 3 0,0-2-167,0 2 1,0-4 334,0 3-400,0 1 42,5 3 0,-3-1 7,6-2 0,-4-2 148,3-2-97,-4-3 1,7 4-12,-2-5 0,-2 0-3,2 0 1,-5-5-105,5-2 1,-4-3 80,3-2 0,-4 5 20,1-1 0,-3 0 60,-1-3-142,0-1-5,0 1 0,-5 1-28,-3 2 60,-2 3 1,-1 5-12,-1 0 1,5 0-94,-1 0 124,6 0 234,-3 5-172,5-3 336,0 3-199,5-5 1,1 0 64,5 0 0,-3 0-186,0 0 0,-5 1-2,5 3 1,-4-3-32,3 3 208,-4-3-726,2 4 300,0-4 0,-4 6-850,3-3 145,-2-3-173,-2 4 844,0-5 23,0-5 0,1 2 514,3-4 0,-3-1-222,3-3 0,-3-1 176,-1 1 0,0 3-151,0 1 0,0-1 578,0-3 1,-1 4-234,-3 3 1,1 3-77,-4 1 0,3 0-68,-4 0-407,1 0 0,-3 1-109,2 3 0,-1-1 121,5 4 1,-1 0-430,1 0 326,3 3 1,-4-7-145,5 5 336,0-6-28,0 8 1,1-8 79,3 1 280,-3-1-252,9-2-35,-8 0-1668,3 0 814,0 0-1238,-4 0 1113,4 0 867,-5 0 0,5-5 0,2-2 0</inkml:trace>
  <inkml:trace contextRef="#ctx0" brushRef="#br0">6270 12689 7964,'0'-12'187,"-4"-3"164,0 0 1,1 3-167,3 5 1,-2-1 158,-1-3-10,1 4 326,-3 2-39,5 5 194,0 0-235,0 5 1,0-2 186,0 4-600,0 1 1,0 3-202,0 1 141,0-1 0,1 1-1294,3-1 1,-1-1 1186,4-2 0,1 2 0,3-4 0</inkml:trace>
  <inkml:trace contextRef="#ctx0" brushRef="#br0">6327 13077 7964,'-11'0'780,"-1"0"0,0 1-387,-4 3 0,4-1 183,-4 4 0,4 5 106,0 3 0,1 5 337,0-1 0,0 6 882,4 2-1298,-3 0 0,8-1 272,-1 1 0,3 1-363,3-1 1,4-5-63,4 1 0,4-1-156,1-7 1,4-5-143,-1-6 0,2-3 12,2-1 0,4-10-104,0-5 1,1-10-596,-2-6 0,-2-3 324,3-4 1,-7-3-1601,-1-4 1,-5 0 796,1 3 1,-7 3-67,-4 5 0,-14 6 483,-9 5 0,-8 10 321,-7 9 1,-6 6-47,-1 5 0,-3 2-175,3 10 0,2 0-14,9 4 1,8-1 510,11-3 0,5 2 0,6-3 0</inkml:trace>
  <inkml:trace contextRef="#ctx0" brushRef="#br0">2889 9399 7964,'-6'0'1227,"-4"0"638,9 0-1203,-4 0 1,3 0 69,-1 0 1022,1 0-434,-3 0-452,5 0-506,0-5-1183,0 4 502,0-4 262,-5 5-650,4 0 228,-4 5 142,5-4-60,0 9-13,0-8 447,0 8 9,0-9 405,0 4-237,0-5-79,5 0 0,-3 0 169,6 0-2274,-5 0 1970,2 0 0,-5 0 0,0 0 0</inkml:trace>
  <inkml:trace contextRef="#ctx0" brushRef="#br0">2033 9388 7964,'0'-11'0,"-5"3"0,-3 0 1176,-2 6-729,-6-3 1,2 6 1033,-5 3-991,5 2 1,-7 7 1631,6 2-1454,0-2 0,3 8-77,1-2 0,3 4 24,1 4 0,4-2-1,-1 6 901,3-1-944,6-1 1,-1-1 85,7-5 132,-2 0-431,13 0 1,-4-11-481,5-4 107,-1-5 0,5-15-834,0-7 1,7-9 592,-4-10 1,5-4-1093,-9-7 1,0-3 634,-7-5 1,-4 2-1810,-7 6 0,-11 2 1277,-12 12 1,-9 6-277,-14 14 0,-7 6 830,-4 13 1,0 9 690,8 9 0,3 6 0,7 7 0,10-6 0,9-3 0,6-1 0,11 2 0,1 3 0</inkml:trace>
  <inkml:trace contextRef="#ctx0" brushRef="#br1">11524 4580 8028,'0'-12'802,"-2"1"1,-1 1 1227,-5 2-1595,-2-2 134,-2 9-270,6-4 0,-4 10 1778,2 2-1408,-2 9 1,-1-1 417,-1 8 1,1 2-503,-1 9 1,2 3-142,3 5 0,-3 1-161,2 10 1,3 2-489,1 6 1,3-29 0,-1 1 250,0 3 1,1 0-1,0-1 1,0 1-429,0 2 1,-1 0-1,0-2 1,1 0 353,-1 3 0,0-1 0,2-3 0,-1 1-177,-1 0 0,0 0 0,-3 26-537,1-9 0,0-3-362,4-12 1,0-5-128,0-6 1,-3-4 610,-1-4 1,-5-3-101,1-5 1,1-4 126,-5-3 1,2-3-164,-9-1 0,0-3 99,-4-4 0,-5-7 657,-2-13 0,2 3 0,0-4 0</inkml:trace>
  <inkml:trace contextRef="#ctx0" brushRef="#br1">10930 5436 8028,'-5'-45'931,"3"5"246,-1 6 0,1 2-425,2 9 1159,10-2-1214,3 12 1,15-3 1206,3 4-1028,2-4-1158,6 3-229,2-3 451,4-1 0,6 5 184,2-4-1843,8 4 1296,-8 5 1,10-2 308,-6 6 114,0-1 0,4 4 0,-5 0 0,-2 0 0,1 0 0,-2 0 0</inkml:trace>
  <inkml:trace contextRef="#ctx0" brushRef="#br1">11798 5436 8028,'-12'-11'826,"-4"5"0,7-3 2395,-2 5-2522,7 0-433,-1 4 6376,5 0-5373,5 0 639,1 0-1197,5 0 0,2 5 81,2 3-1578,-2 2 641,9 1 0,-5 1-734,6-1 737,-5 6 1,4 0-1649,-3 6 0,1-4 1050,-1 0 1,3 0-1467,-3 4 1,1 0 1127,-1 0 0,-1 0-384,-3 0 0,-2-4 692,2 0 0,-4-5-608,-3 1 1378,2-8 0,-9-1 0,4-1 0,-5 1 0</inkml:trace>
  <inkml:trace contextRef="#ctx0" brushRef="#br1">12060 5539 6903,'0'-28'-985,"0"8"2116,0-3 0,0 3-425,0-3 1,6 3-78,1-3 0,3 8-199,2-4 0,-1 2 263,1 6 0,-5-2 657,1 9-916,-6 0 1,2 6-376,-8 1 0,-2 9 123,-5 7 1,-6 4-343,-2 3 1,-6 3 208,-2 6 0,-5 0-130,2 3 1,1-2-35,-2 2 1,5-3-585,-5 0 1,7-2 277,1-3 1,3-3-1856,8-8 869,3-8 0,11-6 715,2-5 0,6-5 328,5-2 1,4-3 363,-4-2 0,6-4 0,-4-2 0</inkml:trace>
  <inkml:trace contextRef="#ctx0" brushRef="#br1">12152 5368 8028,'0'-12'1612,"-4"1"-1240,0 0 1445,0-1-1149,4 1 0,0 3 1727,0 0-929,0 6 1278,0-3-2022,0 5 0,4 5-897,0 3 1,5 3 175,-2 4 1,4-1-1064,0 5 0,0-1 718,1 1 0,-1 1-407,1-4 1,0 3-424,4-4 0,-4 4-887,4-4 1,0 0 533,-1-3 0,4-1 1003,-3 1 1,-1-5 523,-4 1 0,6-6 0,0 3 0</inkml:trace>
  <inkml:trace contextRef="#ctx0" brushRef="#br1">12529 5322 8028,'6'-11'237,"3"-1"190,-5 1 0,3-2 214,-3-2-297,5 7-93,-8-7 0,6 13 265,-4-6-154,-1 5 0,2 3-89,-8 8 1,-3 2-260,-4 2 1,0 3 68,-1 0 1,1 5-79,-1-1 1,-3-1-281,0 1 1,-4 0-467,4 4 1,-1-1-831,5-3 0,-1 1 327,1-5 1244,0 0 0,-1 2 0,1 1 0</inkml:trace>
  <inkml:trace contextRef="#ctx0" brushRef="#br1">12380 5539 9187,'0'-6'4090,"0"1"0,0 6-3074,0 3 1804,0 2-1824,0 6 1,4 5-1455,0 6 269,0 0 1,-4 10-1540,0-3 1,0 9 1116,0 2 0,0 3-5516,0-3 5937,0 4 1,0-10 0,0 5-1</inkml:trace>
  <inkml:trace contextRef="#ctx0" brushRef="#br1">13237 4934 8028,'0'-23'0,"-5"1"486,-3 3 0,-2 4 708,-1 8 0,-1 1 239,1 6-959,-1 0 0,0 3 614,-4 5 0,0 2-497,-3 13 0,-3-1 227,3 13 0,-5 1-329,1 10 1,-1 0-648,9 0 1,1-2 228,6-2 0,3 0-1101,5-8 1,10-4-147,6-11 1,5-2 664,6-6 0,2-4-1193,5-3 1,1-3 812,-1-1 1,0-5-326,0-3 0,3-6 1216,-3-1 0,2-2 0,-9 2 0,-2-4 0,-1-2 0,-1-2 0</inkml:trace>
  <inkml:trace contextRef="#ctx0" brushRef="#br1">13340 5071 8028,'0'-12'1071,"0"5"-823,0-1 1318,0 6-329,0-8 949,0 8-1491,5-3 1,1 1 302,5 1 0,6-1-430,2 4 1,3 0-656,0 0 1,2 1 139,3 3 1,-2-2-515,6 6 1,-6 0 356,2 3 0,-4 0-199,-4 1 1,2 1-152,-2 2 1,-6 1-567,-1 3 0,-5 3 253,1-3 0,-3 2 310,-5 2 0,0-4 9,0 0 0,0-5 145,0 2 1,-4-4-459,0 0 212,-5-1 110,8-5 1,-8-2 37,5-8 1,1-3 50,3-8 1,0-3 77,0-5 0,3-1 272,1-3 0,0 3 0,-4-3 0,0 2 0,0-2 0,0 3 0,0-2 0,0 3 114,0 4 0,-1-1 110,-3 4 1,3-3 183,-3 4 1,3-4-174,1 4 1,0 3 672,0 5 1,1-1-276,3-3 1,-2 1 531,6 2-575,-1 3-268,5 5 0,-5 0 322,1 0 1,-5 5-130,0 3 0,-3 6-90,-3 1 0,-5 9-302,-7-1 0,0 7-248,-8 1 0,1 2-99,-8 1 1,3 1 252,-3 3 1,0-2-1258,0 2 0,-2-2 659,6-2 0,4-5-3262,7-2 1865,7-3 1966,3-6 0,8-11 0,4-7 0,6-2 0</inkml:trace>
  <inkml:trace contextRef="#ctx0" brushRef="#br1">13933 5151 9653,'7'-7'2709,"-2"2"-1931,-5 0 103,0 4-592,-5 1 0,2 10 56,-4 5-879,-1 6 1,-7-5-3042,0 3 2435,-1 3 1,5-4 1139,0 4 0,-6 1 0,-1 0 0</inkml:trace>
  <inkml:trace contextRef="#ctx0" brushRef="#br1">14196 4900 8028,'-16'-7'0,"7"-2"0,-3 6 641,9-1 69,-3 4-263,6-5 927,0 3-844,0-3 0,2 7 94,2 1-452,-3-1 0,9 7-47,-2-6 0,0 6-143,0-1 0,2 3-423,-2 4 1,-2-2 353,2 2 1,-4-1-459,3 2 0,-3-4 218,4 3 0,-6-2-332,2-1 0,-1-1-303,0 0 212,-1 1 1,4-2 384,-2-2 1,-2-3 364,6-5 0,-4-5 0,3-3 0,1-3 0,3-5 0,1 2 0,-1-5 0,1 4 0,-1-4 0,-3 4 0,-1-4 0,-3 5 0,4-1 0,-6 2 0,2 2 7,-3-1 94,-1 1 1,2 4 1761,1 4 1,-1 4-708,1 6 1,-1 2-87,-2 10 1,0 5-365,0 7 1624,0 2-1502,-5 6 1,3 2 98,-1 5-1965,-4 4 1210,6 2 0,-8 5-417,5 1 1,-5-1-539,2 0-67,-3-5 685,3-12 0,-3-4 77,2-13-2023,3-3 1351,-5-9 0,4-4-134,-5-3 1,-2-3 434,-2-1 0,-4-3-290,-8-4-1885,-2-1 1811,-6-13 0,1-2 823,0-8 0,-5-3 0,-3-4 0,-3-3 0</inkml:trace>
  <inkml:trace contextRef="#ctx0" brushRef="#br1">14721 4614 8028,'0'-6'5623,"0"1"-2156,0 5-1647,6 5-795,0 1-398,5 11 3210,1 0-2524,-1 6 1,1 6-39,-1 6-933,0 9-587,1 8 0,-5 5 245,1 0 0,-5 0 0,2-1 0,-5-3 0,-10-2 0,-6-5 0,-5-5-2010,-6-3 0,-2-4 647,-5-4 0,-1-2-5195,1-5 6558,0-5 0,1 1 0,0-8 0,-1-4 0,-3-5 0</inkml:trace>
  <inkml:trace contextRef="#ctx0" brushRef="#br1">15247 4865 8028,'-6'0'3251,"-5"-5"-1019,10 4-688,-4-4-1133,5 0 0,5 4-226,3-3 1,7-1 58,4 1 0,3 0-305,0 4 1,1 0 101,0 0 1,0 0-1121,0 0 1,0 0 596,-1 0 0,1 5-1309,0 3 1,-1 2 571,-3 1 1,1 1-152,-5-1 1370,-5 1 0,1 4 0,-5 2 0</inkml:trace>
  <inkml:trace contextRef="#ctx0" brushRef="#br1">15247 5082 8028,'-27'4'6285,"1"0"-4739,4 5 371,5-8-1355,11 9 1,11-5-22,10 3 1,7 1-162,5-5 0,4-1-1021,11-3 0,1 0 465,11 0 1,-1 0-5855,4 0 6030,5 0 0,2-5 0,-30 2 0,0 0 0</inkml:trace>
  <inkml:trace contextRef="#ctx0" brushRef="#br1">15338 4877 8028,'-11'0'1384,"-1"0"-319,-4 0-87,3 0 0,-3 0 171,4 0 197,6 0-480,1 0 90,20 0 1,-1 0-390,13 0 0,2 0-449,1 0 0,2-4-495,-1 0 1,2 0-603,-3 4 1,2 0-1631,-2 0 0,3 0 2609,-2 0 0,-3 0 0,-1 0 0</inkml:trace>
  <inkml:trace contextRef="#ctx0" brushRef="#br1">16195 4557 8028,'0'-11'5770,"0"-1"-5400,0 1 1,1 4-113,3 4 2174,2 1-712,1 2-767,8 0-122,-3 5-301,6-3-939,-6 8 382,-2 1 0,-4 3 189,6 5-1408,-1 0 957,-5 4 1,-1 1 80,-5 3 1,0-2-279,0 6 1,-1-1-289,-3 4 1,-2-3-392,-5-1 0,-2-4 380,-2 0 1,1-2-131,-5-1 1,5-5-438,-2-3 898,-1-2 1,4-2-231,-2 1 0,2-5-161,2 1 845,-1-5 0,1 2 0,-1 0 0,1-3 0,0 6 0,3-4 99,0 3 0,5 1 1386,-5 3 1,4 2-698,-3 2 0,4-2 716,-1 2 1,3 3-742,1 1 1,1 2 252,3 2 1,2 1-417,6 3 1,3 2-438,0 6 1,0 5 32,-3 6 0,3 6-433,0 9 1,-5-2 283,-7-27 0,-2 1 0,0 1 0,0 1-94,-1 0 0,0 2 0,-3 3 0,-1 0-91,-1 2 0,-1 0 1,0-2-1,-1 0 89,-2 2 0,-1-1 0,3-3 0,0-1-231,-1-4 0,1-1 1,-6 25 27,2-7 1,3-10-80,1-6 0,4-3 107,-1-4 0,-1-2-256,1 5 1,-3-6 37,3-1 0,-4-5-600,4-6-1683,-4-1 2350,6-5 0,-3-11 375,5-10 0,5-5 0,2-3 0</inkml:trace>
  <inkml:trace contextRef="#ctx0" brushRef="#br1">18662 4785 13323,'-5'-6'2681,"3"6"1,-7 6-2271,6 6 1,-5 3-1056,4 0 1,-5 6-391,2-2 1,-7 2-780,-1 2 0,-1 0 1813,5 0 0,-1 5 0,1 1 0</inkml:trace>
  <inkml:trace contextRef="#ctx0" brushRef="#br1">19484 4637 8028,'0'-17'285,"0"5"0,0-5-285,0 6 1105,0-1-214,0 6 96,0-4-100,0 9-331,5-4-264,-4 5 1,6 5-253,-4 2 0,0 3-54,5 2 1,-2 3-321,2 0 1,-2 6 285,-2-2 1,-3 2-371,3 2 1,-3 0 250,-1 0 0,0 0-286,0-1 0,0-4 106,0-3 1,0-2-350,0-2-25,5 1 479,-4-6 1,10-3-149,-4-11 0,3-6 47,2-12 1,0-5-21,4-7 0,0 1 363,3-5 0,3-1-43,-3-6 1,2 7 187,2 0 1,-1 6 404,-3 6-537,2 2 561,-8 5-413,9 5 1,-10 6 78,4 4 669,-4 6-221,0-3-209,-1 5 359,-5 0-455,5 0 1,-10 5 152,3 2 0,-3 5 49,-1 3 0,-1 6 519,-3 6-711,-2 5 1,-5 2 73,4 8 0,-3-1-171,2 0 0,-2 1-199,-2 4 1,5 3 139,-1 1-272,1-1 1,-1-4 78,0-3 0,6 1 249,-2-5-1241,3 0 699,1-9 1,5-6-1516,2-8 829,4-2 295,0-2-924,0 1 971,1-6 0,-1-1 125,1-5-216,-1 0 363,-5-5 1,0-1-124,-6-6-255,0 1 336,0-6 0,-7 4-127,-4-7 69,-1 1 421,-9-3 0,6-1 0,-8 0 0,2-5 0,-6 4 721,4-3-609,-5-2 1,4 5-57,-3-3 2181,3 8-1458,6-2 1,-1 8-21,8-2 0,-2 2 86,9 2 0,3 3-60,9 0-246,4 1-251,16 0 0,5-3-400,5 3 113,10 2 0,-6-6-336,8 4 0,-3-2-1208,-2 1 1528,-4-2-2175,-2 9 1407,-4-9 0,-7 9-798,-6-3-215,1 2 1796,-15 2 0,-3 6 0,-11 0 0</inkml:trace>
  <inkml:trace contextRef="#ctx0" brushRef="#br1">19541 4340 8028,'-16'-23'675,"-2"0"0,-1 5 2528,0 3-2696,5 8-263,2 2 0,9 6-886,6 3 1,9-2 472,7 6 0,4 3 169,3 4 0,4 1 0,4-5 0</inkml:trace>
  <inkml:trace contextRef="#ctx0" brushRef="#br1">20797 4523 8028,'-28'0'1178,"1"0"246,-4 0 1,3 1-929,5 3 0,4 2-266,0 6 1,5 0 1039,-1 3-880,7 3 1,0 5 0,4 1-461,1 3 0,7-3 54,4 3 0,7-3-1918,4-1 1026,3-6 172,5 5 0,1-11-492,3 1 1,2-6 430,-3-6 1,2 0 154,-2 0 0,2-5 642,-5-3 0,-1-2 0,-3-1 0</inkml:trace>
  <inkml:trace contextRef="#ctx0" brushRef="#br1">20992 4511 8028,'0'-11'2139,"3"-1"-1557,1 1 0,1 3 1462,-1 1-760,2 4 0,6-2-605,-1 5 0,1 0-299,-1 0-151,0 0 0,1 5-1093,4 7 708,-3 0 1,7 10-196,-4-3 0,3-1-316,-4 1 0,4 0 567,-4 4-1581,0-1 1059,2 6 1,-6-4-792,1 3 991,-1-8 0,-6 1 25,3-4 1,1 3-38,-5-4 161,-1 0 86,-3-8 1,-1-2-187,-3-5 203,-2 0-2,0 0 0,-5-9-172,4-3-204,-3-7 548,-2 2 0,5-3 0,-1 1 0,0 0 0,-3-3 0,3-1 0,1 0 0,4 0 0,-2 0 0,6 0 0,3 1 0,3 0 0,4 3 829,0-3-510,1 10 1,0-5 177,4 6 527,-4-1-555,5 1 1,-6 1 198,1 2 431,-1 3-626,-4 5 0,-1 0 780,-2 0-624,-3 0-200,4 0 15,-10 5-136,-1 1 0,-11 7 36,-2 2-348,-3 3 60,0 5 0,-6 1 345,-3 3-912,-7 2 296,3 0 0,-5 4-1328,6-2-48,5 2 1309,1 1 1,6-5-2798,3-2 1620,8-3 663,6-6 0,11-7 796,6-7 0,-1 2 0,6 0 0</inkml:trace>
  <inkml:trace contextRef="#ctx0" brushRef="#br1">21471 4625 8028,'5'-11'0,"-3"0"1353,3 4-307,0-3-224,-4 9 162,9-4-168,-9 5-360,4 0 0,-6 6 15,-3 6 1,2 0-801,-6 7 0,1-4 192,-5 5-1753,6-1 1406,-4 3 0,7 1 248,-4 0-2424,4-5 2660,-2 3 0,5-8 0,0 4 0</inkml:trace>
  <inkml:trace contextRef="#ctx0" brushRef="#br1">21745 4466 7822,'7'-6'879,"-1"4"1307,-2-6-1459,-3 6 434,9-8-252,-8 8 33,8-3 0,-8 5-423,6 0 0,-6 2-465,2 1 0,1 5 134,-1 7-393,0-2 186,-4 8 1,0-7 215,0 5-1037,0 1 682,0 2 0,0-3 235,0 0-2039,0-5 1270,5 3 1,-4-6-763,3 1 0,1-1 745,-1 1 1,5-6-509,-2-2 611,-2-3 416,6-1 0,-5-5 190,5-3 0,-4-2 0,8-6 0,-2-2 0</inkml:trace>
  <inkml:trace contextRef="#ctx0" brushRef="#br1">21939 4557 7822,'0'-11'1356,"6"-1"-1089,-5 1 0,5 4 661,-2 4 0,-3 0 78,3-1 0,2 3 365,2-3 1,-2 8-640,2 4 0,-4 7 93,3 4 1,0 4-368,0 3 0,2 7 7,-5 5 0,0 5-553,-4-1 1,0 8 128,0 3 1,-5-2-701,-3-2 1,-6-3 420,-1-4-1514,0-3 1118,-2-4 1,1-6-369,-3-3 1,-2-7-449,6-3 1,-5-5 563,1-3-444,-3-3 822,-1-5 1,1-5 507,-1-3 0,-5-7 0,-1-3 0</inkml:trace>
  <inkml:trace contextRef="#ctx0" brushRef="#br1">22339 4317 18522,'0'18'4195,"4"5"-3058,0 0 20,0 4-706,1 13 1,-4 0-1120,3 6-1774,-3 5 2416,-1-4 1,0 2-716,0-7 0,-5-2-258,-3-6 1,-6-1-3514,-1-3 4512,-10-2 0,1-5 0,-11 0 0</inkml:trace>
  <inkml:trace contextRef="#ctx0" brushRef="#br1">23093 4443 7828,'-5'-19'504,"-3"0"1,-7 6 722,-4 2 0,1 0-312,-1 8 0,-1-1 356,-7 4 0,3 1-634,-2 3 1,3 2 24,4 6 0,-3 4-28,3 3 811,-3 8-902,5-3 1,-4 13 436,6-3 1,0 4-435,4 0 0,0-2-286,4 2 1,2-7 53,5 0-1601,10-11 960,-3 7 0,20-16-419,0 1 1,4-6-1009,4-6 1,4-3 75,3-4 0,-1-2 905,0-10 0,-4 4-2186,1-4 2834,-2 0 0,-2-9 0,0-1 0</inkml:trace>
  <inkml:trace contextRef="#ctx0" brushRef="#br1">22910 4523 7828,'-23'0'0,"1"0"2132,-1 0 2850,5 0-3654,7 0 1056,11 0-1564,6 0 1,10 1 23,3 3-1744,8 2 723,2 0 0,7 1-4171,2-3 4348,-3-3 0,15 9 0,-3-4 0</inkml:trace>
  <inkml:trace contextRef="#ctx0" brushRef="#br1">23801 4351 7821,'0'-19'0,"0"0"0,-1 5 0,-3-1 0,1 1 0,-4-1 0,-1 6 0,-3-2 0,-6 3 0,-2 0 0,-2 3 1207,-2 5 1,0 2-659,0 1 1,0 5-578,1 7 0,0-1 29,3 5 1,-1-1 152,4 1 1,1 3 160,4-3 1,3 2-7,0 2 1,5-1 179,-5-3 0,6 1 25,-2-5 0,2 4 215,2-4 1,0 1-4,0-5 0,0 1-274,0-1 1,4 0-83,0 1 0,5-5-137,-1 1 0,2-4 13,1 3 0,1 0-94,-1 0 0,2 4-119,2-4 1,3-1-6,5 2 1,-4-4-177,0 4 0,-2-2-269,2 1 1,2 2 227,-6-5 1,0 4-194,-3-4 202,-6 4 1,-6-1 63,-8 4 1,-12 1-146,-7-1 1,-6 1-217,-5-1 1,-6 0 36,-6 1 1,-4 3-310,1 0 1,7 0-507,4-3 1,8-1-96,7 1 1350,5-1 0,16-1 0,2-2 0</inkml:trace>
  <inkml:trace contextRef="#ctx0" brushRef="#br1">23972 5082 7758,'-17'-6'5705,"4"1"-3511,5 5-1640,6 0 1,-2 0-1521,8 0 1,2 0-100,6 0 1,-2-1 1064,-3-3 0,3-3 0,-3-4 0</inkml:trace>
  <inkml:trace contextRef="#ctx0" brushRef="#br1">19450 6510 7791,'0'-12'0,"0"-4"2114,5 3-1364,-4-3 1,9 8 484,-2 1-882,2 4 1,1-2-271,1 5 1,-1 0 37,1 0 1,-5 6-103,1 6 0,-6 0 67,2 7 0,-2 2-285,-2 5 1,0 0 152,0 4 0,-6-4-289,-1 0 0,-3-2 217,-2-1 1,5-1 131,-1-3 0,2-3-251,-2-4 214,-2-1-239,9-5 0,-4-7 114,5-10 0,6-8-584,5-12 1,6-2-108,6-12 0,1 0-1063,2-8 1577,-1 0 1,-9 24 0,1 1-1,12-30 1</inkml:trace>
  <inkml:trace contextRef="#ctx0" brushRef="#br1">19918 6133 7791,'4'-8'0,"0"1"0,1 4 0,-2-1 2360,-1 3-1532,8 1 0,-8 7 1414,6 4-1584,-5 5 0,2 12 585,-5 3 0,-2 4-603,-1 7 0,-4 5-652,-4 10 1,-2 5-201,6-29 1,-1-1-1,-1 3 1,0 1 31,-2 0 0,-1 1 0,1-1 0,1 1 133,0 0 0,1-2 0,-8 28-562,6-6 1,4-12 452,4-14-1788,1-3 1236,2-15 0,5 0-1084,3-9 1,2-1 919,2-7 1,2-4-102,-3-7 1,3 1 1084,-6-5 0,-3-1-112,-2-7 0,-1 2 0,-2-6 0,5 1 0,1-4 0</inkml:trace>
  <inkml:trace contextRef="#ctx0" brushRef="#br1">19792 6670 7791,'-22'-22'1559,"-1"3"0,1 4 168,3 7 619,3 3-1127,9 5-431,2 0 0,15 4-680,6 0 1,5 3-583,6-3 0,3 0-135,8-4 1,2 0 470,1 0 0,3 0-1370,-6 0 0,0 0 473,-4 0 0,-1 0-2169,-3 0 3204,-2-5 0,-15-1 0,-3-6 0</inkml:trace>
  <inkml:trace contextRef="#ctx0" brushRef="#br1">19587 6281 7791,'-28'-7'1366,"-3"-1"0,5 6-137,3-2-239,10 3 1,14 1-684,11 0 0,6 0-660,8 0 0,9 1-1285,6 3 0,9-3 748,3 3 1,6 2-2007,-2 2 2896,2-3 0,-7 5 0,6-4 0</inkml:trace>
  <inkml:trace contextRef="#ctx0" brushRef="#br1">21071 6384 7791,'-1'-10'3521,"-3"2"-2979,3-2 1214,-9 9-452,9-4-582,-4 0 1421,0 4-1383,3-4 0,-3 6 33,5 3-510,-5 2-129,4 5 1,-4 1-824,5-1 518,0 6 0,-4-1-487,0 3 518,0 3 1,4-6 27,0 3 0,0 3-193,0-3 0,0-1-275,0 1-146,0-5 317,0 2 0,0-4-152,0-1 140,0-5 73,0 5 449,0-10-98,0 4 26,0-5 221,5-5-195,-3 4 1,7-10-86,-6 4 165,1-3-95,1-2 1,-3 5 48,1-1 542,-1 0-400,3-3 0,-3 3 487,6 1-350,-6-1-156,9-3 0,-5-1 60,5 1-143,6-1 56,1-4-234,4 3 44,1-3 0,0 1 243,0-1-424,0 1 153,0 9 0,-4-3 9,0 5 1,-5 0-181,1 4 26,-7 0 49,2 0 104,-9 5 1,3 2 242,-8 4-214,-2 1-38,-1 4 288,-3-3-132,4 8 0,-6-8-68,1 2-170,5 3 153,-5-5 1,10 3 55,-3-4-500,3-1 137,1-5-136,0 4 212,5-8 87,1 3 0,7-5-906,2 0 453,-2-5 144,9-2-682,-5-4 667,1 0 1,-1 3-207,-6 0 252,1 1-154,-1 0 211,0-3 79,-4 4-79,3 0 347,-9 0-45,9 6-103,-8-5 252,3 4-112,0-4 0,1 5 1351,5 0-944,-4 0 1,3 0-16,-2 0 1388,2 0-1122,1 5 0,4-2 114,1 4 330,-1 1-690,-4-2 1,1 4 182,-1-2-270,1 2-202,-1 2 1,0-1-15,1 0-102,-1-4 219,1 3-1064,4-9 645,-3 4 0,3-6 91,-4-3-1898,-1-2 1321,1-6 0,-2 1-71,-3 0-1084,-2-6 1149,-5 4 1,-1-3-474,-3 4 638,-2 1 228,-10 0 1,-1 0 110,-2 4 174,-3 2-281,5 5 192,-1 0-90,1 0 1,10 0-154,-1 0-324,6 0 292,-3 0 1,6 0-76,3 0-367,7 0 448,7 0 0,8-4-1059,1 0 809,10-5-48,-7 3 632,10-11 0,-5 7 0,3-5 0,3 0 0</inkml:trace>
  <inkml:trace contextRef="#ctx0" brushRef="#br1">22042 6224 7791,'0'-11'1501,"0"0"-1314,0 4 1,0-3 1538,0 2-822,0 3-298,5-5 1226,-3 9-507,3-4-601,0 5 0,0 1 216,2 3 1,2 4-466,-5 7 0,1 6 9,-1 6 1,-3 9-768,3-2 112,-3 8 183,-1-2 1,-5 2-1251,-2 0 310,2-5 770,-6 7-2231,5-13 1526,0 2 0,-3-12-267,5-2-1448,0-2 1698,4-11 1,0-2 174,0-8 1,0-6 16,0-5 0,0-9 12,0 1 676,-5-8 229,-6 7 1,-2-9-230,-2 3 0,-3-3-668,0-1 668,1-1 0,-5 6 0,4 2 1123,-5 8 1,4 3 1588,0 4 1,9 6-1062,-1 2 385,7 3-1298,-1 6 1,14 5 702,2 6-796,8 4-327,4-7 1,6 4-733,5-2 255,1-2-5,4 4-2822,2-6 2143,-1 1 0,5-2 353,-3-3 490,-3 3 0,2-4 0,-3 1 0,1-1 0,-2 3 0,-4 4 0</inkml:trace>
  <inkml:trace contextRef="#ctx0" brushRef="#br1">22648 6670 7733,'-17'5'0,"-1"-4"3520,1 9-2492,0-8 1,12 3-2819,5-5 474,5 0 1316,6 0 0,1-5 0,-1-2 0</inkml:trace>
  <inkml:trace contextRef="#ctx0" brushRef="#br1">17040 6373 7754,'6'-12'-821,"-1"1"0,-6 1 3122,-3 2-607,3-2-746,-9 9 1,4-4-456,-6 5 1,1 6 561,-1 6 1,1 5-471,-1 10 0,1 2 338,0 5 0,0 2-414,4 2 0,-2-2 54,5 2 1,-4 0-175,5-4 0,0 0-181,7-11 0,2-3-500,6-8 0,4-6 234,3-2 1,3-9-235,1-7 1,3-9 253,1-10 1,3-5-1772,-3-3 1,-5-4 826,-7 1 0,-8-1-256,-3 1 0,-9-1 656,-6 5 1,-12 5 371,-11 7 1,-6 10 238,-5 5 1,0 8-78,3 3 0,8 7-814,7 8 1,14 0 337,5 8 0,8-3-620,8 7 1144,9-3 0,12-1 0,6 0 0</inkml:trace>
  <inkml:trace contextRef="#ctx0" brushRef="#br1">17622 6773 7754,'-6'0'4893,"-4"0"-5652,9 0-1971,-4 0 2730,5-6 0,0 0 0,0-5 0</inkml:trace>
  <inkml:trace contextRef="#ctx0" brushRef="#br1">16857 4625 7754,'0'-27'0,"0"6"0,0-2 2286,0 8-1471,-5-6 1,4 8 33,-3-2 1208,3 2-1326,1 2 1,0 3 2228,0 0-1090,0 6 360,0-3-1685,0 15 0,-4 8-242,0 12 0,-3 6-101,3 5 0,-5 3-812,1 9 0,-3 2 214,-4 5 1,3 3-436,6-31 0,1 0 1,-5 29-663,6-7 0,0-1-922,4-7 1,5-1 269,3-11 0,6-3 1180,1-12 0,5-8 965,-1-7 0,7-5 0,0-7 0,1-4 0</inkml:trace>
  <inkml:trace contextRef="#ctx0" brushRef="#br1">17303 4557 7754,'0'-18'0,"0"-2"801,0 5 1,0-1 1089,0 5 1,3 3-839,1 1 1380,0 4-1559,-4-2 0,0 6-14,0 3-51,-5 8-493,-1 5 0,-10 11 63,1 3-228,-10 7 1,6 4-796,-8 7 1,-2 3 604,-2 5 1,17-28 0,-1 1-569,0 0 0,0 1 0,-11 27 402,13-27 0,0-1 0,-2 22-2045,3-6 1,8-7 521,1-9 1,6-7 139,5-8 0,2-7 655,2-4 933,-1-3 0,0-6 0,1-1 0</inkml:trace>
  <inkml:trace contextRef="#ctx0" brushRef="#br1">17257 4660 7754,'-5'-17'1851,"2"6"2490,-4-1-750,4 1-2565,3 5 1,7-1 113,4 3 1,7 3-583,5 1 0,4-1-481,8-3 0,0 3 20,3-3 0,3-1-1179,5 1 0,1 0-1043,2 4 0,-7-3 1348,0-1 0,-7 0-851,-4 4 1,-3 0-59,-5 0 802,-6 0 1,-5 1-184,-8 3 186,-3-3 451,-6 4 430,-2-5 0,-14 0 0,-3 0 0</inkml:trace>
  <inkml:trace contextRef="#ctx0" brushRef="#br1">17577 4557 7754,'-12'0'2015,"1"0"1,3 0-986,1 0 0,3 1 633,-4 3 0,6 4 250,-2 7 1,-2 3-1076,-2 4 0,2 11-914,-2 6 0,0 5 129,-3 5 0,-4 3-1136,-1 6 1,3-6 823,5-3 1,-1-7-1537,5-4 1,2-5-98,5-6 1,4-11 989,4-12 1,1-3-670,-1-1 0,2-5 799,2-2 0,-2-9 772,2-3 0,3-2 0,-1-2 0</inkml:trace>
  <inkml:trace contextRef="#ctx0" brushRef="#br1">17622 4728 7754,'0'-11'3856,"0"-6"198,0 5-1972,0 0 723,0 7 0,4 11-1472,0 6 0,5 4-1217,-1 7 0,-2 5-696,1 3 0,1 2-658,3 1 0,-3 0 529,0 0 0,-1 1-477,5-1 1,-2-5 1185,-2-2 0,2 2 0,-4 0 0</inkml:trace>
  <inkml:trace contextRef="#ctx0" brushRef="#br1">11843 7469 7754,'0'-40'314,"-1"-4"0,-3 6 1985,-3 2-1626,2 5 615,0-2-797,5 14 0,-4-2 83,0 9 1469,0 6-1291,-1 1 1,3 6 10,-6 3-59,5 7-365,-7 7 1,4 15 841,-6 5-811,1 10 1,0 6-381,-1 6 1,6-28-1,1 1 144,-1 3 0,0 1 1,1 0-1,-1 2-63,0 2 0,1 1 0,-1 0 0,1-1 30,2 3 0,-1-1 0,-1 1 0,0-1-405,1 1 1,0-1-1,1 1 1,1-1 225,0-1 0,0-1 1,1-7-1,1-2-1228,0 29 1,0-15 321,0-8 1,0-11-10,0-4 0,1-13-593,3-3 469,-3-4 1,4-4-269,-5-3 1,-5-3 701,-2-4 0,-5-9 340,-3-3 0,-8-11 343,-7-1 0,-8-12 0,-3 0 0</inkml:trace>
  <inkml:trace contextRef="#ctx0" brushRef="#br1">11318 8052 7754,'-18'-46'2423,"2"5"-1878,4 3 1,7 7 1545,5 0 1,10 6-1044,10-2 0,6 3 396,5 1 1,8 4-719,7 0 0,1 5-1370,6-1 0,4 4-120,4 3 1,-28 5 0,0 1-1595,32 2 0,-3 5-1576,-1 3 3934,-8 2 0,-2 2 0,-6 1 0,1-2 0,0-2 0</inkml:trace>
  <inkml:trace contextRef="#ctx0" brushRef="#br1">11969 8006 7754,'-5'-10'1648,"-3"2"1,2-1-36,-2 6-598,6-6 0,-3 6 50,5-4 2821,0 4-2787,5-2 0,1 5-470,6 0 0,-1 1-1105,0 3 1,1 2 376,-1 6 0,1 0-988,-1 4 0,1-2 725,-1 5 1,0 0-1246,1 4 0,-1-1 651,1 1 1,-1 0 85,1 0 0,-5 0 66,1 0 1,3-2-208,4-2 0,1-2 173,-5-6 0,0-5 374,1-2 1,-1-4 463,1-4 0,-1-7 0,1-7 0,-1-5 0</inkml:trace>
  <inkml:trace contextRef="#ctx0" brushRef="#br1">12255 8097 7754,'1'-12'-26,"3"-4"1,-2 4 125,6-3 1,-6-2 251,2 2 1,3-4-88,0 4 0,3-4 306,2 3 0,-2-3-191,-3 4 0,4 0 128,-4 3 0,3 2-93,2 3 0,-5 2 262,1 5-318,-5 0 1,2 1-49,-5 3 0,-2 6-190,-1 5 1,-8 5 92,-4-1 1,-5 7-274,1 0 1,1 6 96,-1-1 0,0-4-669,-4 0 1,4 1-49,0-1 0,5-1-327,-1-3 0,2-4 181,2 0 1,3-5-152,1 1-179,4-7 405,-2-3 729,5-5 0,1 0-112,3 0 820,-3-5 0,8 3 1017,-5-6-141,0 5 0,-3-2 1786,3 5-2305,-3 0 1,5 5-238,-2 3 1,-2 2-25,1 2 1,0 3-172,1 0 1294,-3 10-1222,4-6 1,-5 14 44,0-2-1359,0 2 547,0 6 0,0 1-3173,0 1 2328,0-1 0,1-7-3403,3-3 1,1-7 4330,3-8 0,2-2 0,-4-2 0</inkml:trace>
  <inkml:trace contextRef="#ctx0" brushRef="#br1">13203 7504 7754,'-17'-12'0,"-1"6"708,0 1-495,-3 5 0,3 2 33,-5 6 1768,0 5-1313,1 9 1,-1 6 1636,0 3-1620,0 2 1,0 6-61,0 3 1,1 6-236,-1 2 0,9-1 20,2-3 0,9-4-118,-1 0 0,9-12-779,6-3 0,11-8 373,8-8 1,5-5-1300,3-2 0,-2-4-60,6-4 1,-1-6-546,1-5 1,-2-4 615,-2 4 1,-3-5 484,-1 0 884,-10-1 0,-2-2 0,-6 3 0,-2 5 0,-4 4 0</inkml:trace>
  <inkml:trace contextRef="#ctx0" brushRef="#br1">13397 7629 7754,'6'-16'0,"0"3"2221,-2-2-1426,-3 2 1,5 2 680,-6-1 0,0 5-51,0-1 884,0 5-1085,0-2-895,-6 16 0,4-3-114,-6 11 0,4 0-280,-3 4 1,3 0-1,-4 0 1,5 1 31,-5 3 0,4-2-50,-3 6 0,4-6 60,-1 2 1,2-3-116,-2-1 0,3-1 4,-3 1 0,3-5-213,1-3 0,0-2 165,0-2 1,1-4-161,3-4 0,2-1-194,5-2 0,1-2-298,-1-1 0,4-7-95,1-6 1,0 0 152,-1 1 1,-2-3-125,2-5 0,-1 4 374,2 0 1,-4 4 392,3-4 1,-6 5-52,-1-2 1,-2 0 433,2 1 533,2 0 59,-9 3 1,6 2 3037,-4 2-2822,-1 3 0,3 10 865,-5 3 0,1 5-1005,3 6 0,-3 1 556,3 10 0,-3 6-711,-1 6 1,0 4-421,0 3 1,0 4-523,0 8 0,-5 3 283,2-30 0,-1 0 1,-3 2-1,0-1-405,-1 0 0,0-1 0,-11 27 95,4-12 1,0-8-853,3-7 0,-3-7 399,0-12 1,-1-5-1577,0-10 0,2 0 590,-5 0 0,0-5-3498,-4-3 5143,-5-12 0,1 1 0,-4-8 0,3 3 0</inkml:trace>
  <inkml:trace contextRef="#ctx0" brushRef="#br1">13956 7561 7754,'0'-12'8083,"0"6"-7137,0 1 0,5 10 3262,3 2-2904,7 9 1,-2-2 320,2 5 0,2 5-1188,-2 6 1,4 5-438,-4 3 0,-1 2 0,-6 6 0,-3 8-853,-5 4 1,-4-26 0,-2 0 612,-1 1 0,-2-1 0,-12 29-693,-6-4 1,-6-6-1014,-5-9 0,0-8-963,4-7 1,5-14 2908,2-5 0,2-4 0,6-8 0,5-5 0</inkml:trace>
  <inkml:trace contextRef="#ctx0" brushRef="#br1">14527 7880 7754,'-6'-5'4026,"-4"4"-3406,9-4 1495,-5 5-616,6 0-811,6 0 0,5 0 95,8 0 0,3 0-1107,0 0 241,6 0 0,-2 0-1822,4 0 1,1-4 1081,3 0 0,0 1-1413,0 3 0,-1 0 301,-2 0 1935,-3 5 0,-10 1 0,-2 5 0</inkml:trace>
  <inkml:trace contextRef="#ctx0" brushRef="#br1">14584 8075 7754,'-22'1'2754,"-1"3"1,5-2-1382,3 6 0,7-4-545,4 3 0,6-3 75,5 4 1,2-5 453,10 5 0,0-5-1192,4 0 1,4 2-682,-1-1 1,6 0-2290,-1-4 0,1 0 652,3 0 2153,4 0 0,-3-5 0,3-1 0</inkml:trace>
  <inkml:trace contextRef="#ctx0" brushRef="#br1">15589 7458 7754,'0'-23'0,"0"0"698,0 5-101,0 7-128,0 6 430,0 5-546,-5 0 1,-1 6 191,-5 6 108,-1-1-320,1 16 0,-4-3 108,-1 10 188,1 0-318,9 6 1,-4 0 517,2 6-696,3 5 0,-4 6 10,7-25 0,0 1 0,0 1 1,0 0-230,2 2 0,0 0 0,-1 4 0,-1 0 111,0 4 0,0 0 0,-2 3 0,-1 0 46,1 0 1,0 1 0,-1 2-1,-1-1-490,-2-1 0,1-1 0,0 0 0,0 0 408,-3-3 0,1 0 0,0-1 0,0 0-364,0-4 0,-1-2 0,-1-2 0,0-1-194,-8 15 0,2-10-7,-3-12 1,5-8-116,-4-4 0,0-7 180,-4-4 0,0-6-48,1-5 1,-5-7 558,0-13 0,1-2 0,3-5 0</inkml:trace>
  <inkml:trace contextRef="#ctx0" brushRef="#br1">16846 7641 7754,'0'-30'0,"0"4"2087,0 7-783,0 2 1883,0 6-1577,0 4-844,5 2 0,-4 12-321,3 4 0,-3 6-616,-1 5 0,0 3-202,0 1 1,0 3-357,0 6 1,-4-1 368,1 0 1,-2 4-396,1 0 1,2 4-1037,-1-4 1,1 0 875,2-3 1,0-5-552,0 1 1466,0-1 0,-5-1 0,-1-1 0</inkml:trace>
  <inkml:trace contextRef="#ctx0" brushRef="#br1">16435 8109 7754,'-30'-8'884,"4"1"1,11 4 1193,3-1 1,10 2-959,2-2 1,6 3 194,9-3 0,7 1-729,4-1 1,11 2-215,1-6 0,7 5-676,4-5 0,3 5-54,5 0 0,2-3-775,2 3 1,-2-1 86,6 4 0,-12 0-774,-3 0 1,-8 1 665,-8 3 1,-9 2-1258,-2 6 1500,-13-1 911,0 1 0,-15-6 0,-1-1 0</inkml:trace>
  <inkml:trace contextRef="#ctx0" brushRef="#br1">16629 8246 7754,'-8'-4'0,"1"0"2938,4-5 0,-2 7-1365,5-6 0,6 6-772,6-2 1,3-1-427,4 1 0,6-1-159,-2 1 1,6 3-1044,-2-3 1,5 1 553,-2 0 0,3 1-1248,1-1 0,-1 1 789,-2 2 0,1 4-693,-6 0 0,1 4 455,-4-5 1,-5 5-809,-3-4 1778,-8 5 0,-2-8 0,-10 9 0,-1-4 0</inkml:trace>
  <inkml:trace contextRef="#ctx0" brushRef="#br1">16812 8212 7754,'-17'-7'461,"6"-3"57,-1 2 1,2 2 290,6-1 0,0 3 207,4-4 1526,0 6-1204,0-4-694,0 6 1,0 7-343,0 4 1,0 2-243,0 6 1,0 0 2,0 4 1,-1 1-202,-3 3 0,2 1 24,-6 2 0,1 3 154,-5-3 1,1 2-968,-1-1 0,5 0 358,-1-4 1,6-4-2149,-2-4 2008,2-5 0,9-3-526,4-7 0,2-13 135,6-6 1100,0-5 0,-1-3 0,-2 0 0</inkml:trace>
  <inkml:trace contextRef="#ctx0" brushRef="#br1">16937 8223 7754,'6'-11'733,"1"0"1094,-3 4 797,-3-3-1951,9 8 0,-7-3 412,4 5 1,-4 5-497,1 3 1,-3 9 555,-1 5 1,-1 4-544,-3 8 0,1-1-651,-4 9 1,4-5-660,-1 1 0,3-4-752,1-4 1,1-2-1572,3-5 0,7-6 3031,9-6 0,1 1 0,2-6 0</inkml:trace>
  <inkml:trace contextRef="#ctx0" brushRef="#br1">17851 8292 7754,'7'-23'197,"1"0"-197,-5 0 0,2 4 802,-5 0 1,0 1-309,0-1 1,0 3 470,0 4 1,-5 5-429,-3-1 1,-6 5 60,-1 0 0,-6 3-138,2 3 1,2 9 10,-2 7 0,0 2-166,-4 2 0,1 4-39,3 0 1,-1 4 85,5 0 0,-3 2-105,6 1 1,-2-3 20,7-1 0,2-5-66,1 2 0,3-7-297,1-1 1,1-8-166,3 0 0,3-7-290,9 0 0,3-10 2,7-5 0,3-11-505,6-8 1,3-12 414,0-4 1,-17 21 0,0 0 197,-2-2 0,0 0 1,0-1-1,0-2-106,-1-3 1,-2-3 0,1-1-1,-1-2 258,0 1 0,-1 0 1,-3 1-1,-2-1-95,-1 6 0,-2 0 0,0-29 103,-3 7 1,-3 5 276,-1 7 1,0 8 774,0 7 1,0 8-387,0 4 864,0 2-890,0 7 0,0 2 1453,0 8 0,0 9-520,0 9 1,-3 9 220,-1 11 1,-9 2-447,2 13 1,-7 5-812,10-28 1,1 1-1,-3 2 1,-1 1-113,2-4 1,-1 0 0,1 2 0,1-1-139,-2 0 1,1-1 0,2 1-1,1 0-972,0-3 1,0 0-1,0 27 509,6-17 1,10-9-693,5-10 0,7-7 400,5-8 1,2-3 747,5-5 0,-1-4 0,0-2 0,1-5 0,3-3 0</inkml:trace>
  <inkml:trace contextRef="#ctx0" brushRef="#br1">18353 8189 7754,'-11'-10'4077,"-1"2"-1997,1-2 373,5 9-1807,1-5 1,10 6 532,2 0 1,3 6-560,2 1 1,4 3-818,3 2 0,2-1-37,-2 1 0,2 0-121,-2 4 1,3-4-1039,1 3 0,0 2 744,-1-2 1,1 2-1319,0-2 1,-4 1 951,0 3 1,-1 3-189,1-3 0,-2-2 602,-6-2 0,-5-3 601,-2 0 0,-3-1 0,-1 1 0</inkml:trace>
  <inkml:trace contextRef="#ctx0" brushRef="#br1">18627 8280 7754,'12'-19'-791,"-1"0"1,-3 1 2537,0-1-1062,-1 3 0,2-1 520,2-2 1,-6 3-605,7 1 1,-7 6 480,3 1-315,-6 5-222,3-2 1,-10 14-160,-2 3 0,-10 8-306,-6 3 0,-1 1-73,-6 6 0,-1 1-104,-3 3 0,0 0-392,-1 1 1,1-1 308,0 0 1,5-3-571,2-1 0,4-3 287,4 3 1,8-10-1410,7 0 1,9-8 1871,6-4 0,11-8 0,7-7 0</inkml:trace>
  <inkml:trace contextRef="#ctx0" brushRef="#br1">19016 8486 7754,'-7'0'6702,"2"1"-5837,5 3 1,0-2-24,0 6-3729,0-6 1841,0 9 1046,5-10 0,2 9 0,4-4 0</inkml:trace>
  <inkml:trace contextRef="#ctx0" brushRef="#br1">15772 7241 7754,'-16'0'0,"-1"0"0,-2 0 0,-2 0 1272,8 0-300,-4 0 68,11 5-687,1 1 0,5 6-196,0-1 0,0 1 13,0-1 0,5 0-181,3 1 0,2 3 90,1 0 0,1-3-31,-1-5 1,4 0 66,1 0 0,3 0-328,-4-4 0,1-1 53,0 1 0,-4-1-51,3-2 0,-2 0 59,-1 0 1,-1 4 132,0-1 0,1 1 119,-1-4 1,2 0-47,2 0 146,-2 0 1,7-4-54,-5 1 0,1-5 59,-5 4 1,4-5 27,1 2 1,0-4 44,-1 0 1,-1 1-10,5 2 0,-4-2-109,4 3 0,-5 0-105,2 0 0,-2 3 108,1-4 0,-2 6-284,2-2 1,-6 3 80,-2 1 1,-3 0-190,4 0 54,-6 0 171,3 5 1,-10 0-11,-2 2 0,-9 3 9,-3-2 0,-2-2-275,-2 2 1,-5-4 83,-2 3 1,-5-4-344,-3 1 1,4-3 182,0-1 0,-3 0-109,6 0 1,1 0 35,7 0 0,5 0 91,3 0 1,8-1-360,3-3 1,5 3-3,7-3 698,4-2 0,16-1 0,1-4 0</inkml:trace>
  <inkml:trace contextRef="#ctx0" brushRef="#br1">15498 9068 7754,'-16'0'2882,"3"-5"-1043,-4 4-1278,11-4 1,2 3-119,8-1 0,2 1-35,6-1 20,4-4-151,7 6 0,3-8-2039,4 5 1164,-5 0 1,8 4-1224,-2 0 1,-2-3 896,1-1 0,0 0-152,0 4 1076,-2 0 0,-5 5 0,0 1 0</inkml:trace>
  <inkml:trace contextRef="#ctx0" brushRef="#br1">15978 8817 7754,'-5'-6'522,"3"-5"86,-8 10 0,4-4 1395,-5 5-1323,4 0 0,-4 6-114,-1 6 0,1 4-38,-4 7 1,-2 4-112,2-1 1,0 5-148,3-4 1,2 0-278,3 0 0,-2-4 96,5 0 0,0 0-131,4-4 0,0-3 90,0-1 1,0-6-308,0-1 1,1-6-40,3 2 1,2-2-84,6-2 1,-4-2 118,-1-2 1,1-2 99,3-5 1,1-1-87,-1 1 0,4-4 59,0-1 1,1 1 185,-5 4 1,4-1-87,1 1 1,-1 3 363,-4 1 1,1-1 187,-1-3 0,2 0-241,2 4 0,-2-2 42,2 5 1,-1-5-64,1 2 1,-2 2-19,2 1 1,1 1-9,0-1 1,0 3-170,-1-3 0,-2 4 91,2 4 0,-1-1-79,2 4 1,-4 0 92,3 0 1,-3 3 22,-5-2 1,2 2 27,-5 2 0,0 0-57,-4 4 0,-1-4-40,-3 3 1,-4-1 62,-7 2 0,-4-2-274,-8 5 0,-1-7-29,-2 0 1,-2-2-367,6-6 0,-6 0 23,1-4 1,5-6-282,3-1 0,1-10-163,7-5 1,5-3 446,6-5 0,4 1-534,4-2 0,2 3 468,6 6 0,4-1 581,3 0 0,3 0 0,1 0 0</inkml:trace>
  <inkml:trace contextRef="#ctx0" brushRef="#br1">14265 10107 7754,'-30'0'0,"4"0"0,3 0 5595,4 0-2784,8 0 384,5 0-2431,22 0 1,-2 0-614,12 0 1,5 0-161,3 0 0,0 0-291,4 0 0,3 0-1277,1 0 1,2 4 1008,2 0 0,-4 1-1948,0-1 1,-6-1 1253,3 4 0,-9 2 1262,-3 6 0,-8 3 0,-3 5 0</inkml:trace>
  <inkml:trace contextRef="#ctx0" brushRef="#br1">14447 10359 7754,'-30'0'5620,"-1"0"-4222,11 0 0,4 1 1269,12 3-2108,3-3 1,11 8-506,5-5 1,7 0-536,4-4 0,5 0 382,7 0 1,-1-2-4566,4-2 4459,-4-2 1,8-5 0,-5-1-1</inkml:trace>
  <inkml:trace contextRef="#ctx0" brushRef="#br1">15110 10679 7754,'0'6'0,"4"0"0,-1-2 0,6-3 0,-2 4-349,4-5 0,-3-1 161,-1-3 103,1-2 14,-2 0 1,4-8 163,-2 2-395,2-2 232,2-2 1,-1-2 0,0-6-163,1-3 25,-1 3 103,1-9 0,-1 4 1,1-5-1</inkml:trace>
  <inkml:trace contextRef="#ctx0" brushRef="#br1">15498 9879 7754,'-11'-11'2485,"-1"0"-1792,1 4 0,3 2-17,1 5 1,-2 5-259,-6 2 1,1 10 1058,-5 6 0,-1 11-296,-2 12 0,-2 11-820,10-24 0,1 2 0,1 2 0,0 1-101,-2 4 0,1 0 0,1 1 0,0 2-51,0 2 0,1 1 0,3-1 0,2 0-184,0 2 1,1 1 0,2-6 0,2 0 3,-1 1 0,0-2-714,1-4 1,1-1 387,-1 0 0,2-2 249,4 27 0,-2-28 0,2 0-473,2-2 1,1-1-879,-2 1 0,1-1 289,4 20 1,-6-2 625,-5-4 1,0-1 680,0-4 1,-6 0-1222,-6-3 400,1-2 553,-11 3-870,-1 0 558,-1-3 1,-9-2-198,3-7-728,-3-3 785,4-1 1,-3-7 653,5-4 1,4-6-1353,4-6 1221,0-10 0,-9-3 0,-1-10 0</inkml:trace>
  <inkml:trace contextRef="#ctx0" brushRef="#br0">3837 7892 6393,'0'-7'1226,"0"2"-787,0 5-157,0-5 76,0 4-25,0-4 140,0 5-383,0-5-101,0 4 239,0-4 199,0 5-247,5 0 3,-3 0 1,3 0-76,0 0 0,-3 0-191,6 0 245,-5 0-219,7 0 1,-8 0 65,6 0 0,-4 0-91,3 0 149,-4 0-128,7 0 84,-4 0-8,6 0 144,-1 0-137,1 0 0,-1 0-6,0 0 9,1 0 0,-1 0-9,1 0 1,-5 0 13,1 0 0,0 0-62,3 0 1,-3 0 26,-1 0 1,0-2-4,0-2 1,3 3 29,-2-3 1,-2 3-18,2 1 0,-4 0-26,3 0 26,1 0-6,3 0 0,1 0 7,-1 0 0,-3 0 50,-1 0-25,1 0-14,3 0 0,1-1-15,-1-3 1,-3 3 6,0-3 0,-5 3-8,5 1 1,-4-2 9,3-1 1,-3 1-78,4-1 1,-4 1 66,3 2 14,-4 0-20,7 0-1,-4 0 91,6 0 1,-5 0-83,1 0 1,-4 0 296,3 0-284,1 0 1,0 0 35,-1 0-9,1 0-3,3 0 0,1 0-34,-1 0 1,0 0-11,1 0 0,-1 0-72,1 0 100,4 0 1,-2-4-156,5 1 140,-5-1 1,4 4-39,-3 0 0,-2-4-8,2 0 1,-2 0 23,-2 4 6,6 0 1,-1 0-11,3 0 172,-2 0-76,-11 0 1,4 0 113,-2 0-178,2 0 0,1 0-9,1 0 0,-1 2 28,1 2 0,0-3-61,4 3 0,-4-3 56,3-1 0,-2 0 76,-1 0 0,-1 0-43,0 0 1,5 0-3,-1 0 0,0 0-11,-3 0 0,-1 0 13,0 0 0,1 0-98,-1 0 0,1 0 85,-1 0 1,0 0-149,1 0 1,-1 0 79,1 0 1,-1 0-72,1 0 1,0 0 72,4 0 0,-4 0-9,3 0 0,2-4 47,-2 0 0,5-1-8,-1 1 1,-1 3 40,1-3 1,-3-1-54,3 1 0,-4 1 18,4 3 0,-5 0-5,1 0-1,-1 0-20,1 0 1,-2 0 7,2 0 1,-2 0-6,-2 0 0,4 0 4,1 0 1,-1 0-7,-4 0 1,5 0 0,-1 0 0,1 0 4,0 0 1,-3 0 20,7 0 1,-5 0-20,4 0 0,-4 0 2,4 0 0,-4 0 0,4 0 0,-3-2 96,3-1 0,-5 1-95,1-2 1,1 3-1,-1 1 1,1 0-4,-5 0 0,1 0 18,-1 0 1,4 0-92,0 0 1,1-4 78,-5 1 1,0-1-28,1 4 0,-1 0 34,1 0 0,-1 0-1,1 0 1,-1 0 9,0 0 1,1-4 9,-1 0 0,1 0-2,-1 4 1,1 0-16,-1 0 1,0 0-13,1 0 0,-1 0 18,1 0 0,-1 0-44,0 0 0,1 0 13,-1 0 0,5 0-4,-1 0 0,0 0 13,-4 0-33,1 0 32,-1 0 0,1 0-2,-1 0 0,1 0 1,0 0-2,3 0 7,-2 0-5,4 0 1,-6 0 2,0 0 0,1 4 1,-1 0 0,1 0 0,-1-4-1,6 0-1,-5 0 0,6 0-11,-3 0 10,-2 0 1,5 0 0,-3 0 0,-2 0-1,2 0 1,1 0-3,0 0 1,3 0 1,-4 0 0,1 0 0,0 0 1,-4 0-2,4 0 1,0 0 3,-1 0 0,1 0-4,-5 0 0,4 0 0,0 0 1,1 0-35,-5 0 0,0 0 31,1 0 0,4 0 11,-3 0-10,4-5 0,-6 3-6,0-1 9,1 1-4,4 2 0,-7 0 5,3 0 1,-3 0-8,2 0 0,-3 0-1,-1 0 0,-3 0 3,4 0 21,-6 0-19,8 0-1,-8 0-26,8 0 27,-9 0 0,5 0-4,-2 0 18,-3 0-14,10 0 0,-9 4-4,6 0 12,-6 0-11,8-4 19,-3 0-15,4 0 26,1 0 1,-5 0 2,1 0 0,-1 0-24,5 0 2,-6 0 4,4 0 4,-3 0-30,4 0 27,1 0-169,-1 0 160,0 0-1,1 0 0,-1 0-135,1 0 125,-1 0 1,0 0-3,1 0 0,-1 0-13,1 0 1,-1 0 71,1 0-62,-1 0 0,0-2-20,1-1 154,4 1-128,-3-3 0,4 5-7,-6 0 292,0 0-268,1 0 1,-1 0 35,1 0-19,-1 0-9,-5 0-51,5 0 53,-5 0 0,5 0 15,1 0-147,-1 0 125,1 0 1,-1 0 14,0 0-77,6 0 53,-4 0 0,3 0 61,-4 0-65,-1 0 1,2 0 34,2 0 1,-2-3 8,2-1 0,-3 0-29,0 4 0,-1-1 6,1-3 1,-1 3-31,1-3 1,-1 3 30,0 1 1,1-4-66,-1 0 45,1 0 1,-1 0-7,1 0 1,-1 1 4,0 3 0,-3 0-7,0 0 58,-1-5 0,5 3-45,-1-1 1,-3 1 29,-1 2 0,0-1-22,0-3 0,3 3 25,-2-3-24,-3 3 0,5 1-57,-2 0 56,-3-5 1,5 3-35,-2-1 1,2 1-7,1 2 1,1 0 8,-1 0 1,1-1 14,-1-3 0,-3 3-2,-1-3 0,1 3 0,3 1-9,1 0 159,-1-5-145,0 4 0,1-4 133,-1 5-122,-4 0 1,3 0-72,-3 0 85,-2 0-98,6 0 1,-5 0 79,5 0 1,-3 0-74,0 0 60,-1 0 1,5 0-26,-1 0 1,-3 0 41,-1 0 4,1 0 3,3 0 0,1 0-26,-1 0-59,-4 0 65,3 0-29,-4 0 0,2 0 24,-1 0 0,-3 0 17,4 0-20,-6 0 0,8 0 0,-3 0 23,4 0 1,-3 0-21,-1 0 1,-3 0 18,4 0 1,-4 0-12,3 0 1,-3 0 2,4 0 0,-5 0-4,5 0 0,-4 0 71,3 0-20,-4 0 0,3 0 6,-2 0 1,-1 0 101,4 0-136,-4 0 0,3 0 261,-2 0-195,-3 0-4,9 0 0,-7 3 47,5 1-193,-6 0 60,8-4 0,-7 4-13,4 0-7,-4-1-14,7-3 7,-4 0 31,6 0 1,-5 0-59,1 0 0,-4 0 49,4 0 1,-5 0-261,5 0 0,-4 0-38,3 0 0,-3 0-383,4 0 421,-1 0 1,5 0-123,-1 0 0,-3 0-409,-1 0 505,1 0 1,3 0-595,1 0 1,-4-5 885,-1-2 0,1-3 0,3-2 0</inkml:trace>
  <inkml:trace contextRef="#ctx0" brushRef="#br0">2844 7892 8082,'-8'0'0,"1"0"772,-1 0 0,-3 0 328,-1 0-219,6 0-971,-4 0 235,8 0-581,-3 0 450,5 0-907,5 0 0,2 0 522,4 0 1,2 0-631,2 0 0,-2 0 604,2 0 1,1 0 396,0 0 0,-1-5 0,-4-2 0</inkml:trace>
  <inkml:trace contextRef="#ctx0" brushRef="#br0">3072 7880 6926,'0'7'-1057,"0"-2"1057,5-5 0,-3 0 0,8 0 0,-9 0 0,5 0 0,-2 0 0,2 0 0,1 0 0,3 0 0,-2 0 0,2 0 0,1 0 0,1 0 0,4 0 0,-3 0 23,3 0 0,-8 0 120,-1 0 1,1-4-46,4 0-140,-1 0 76,0-1 0,-3 4 42,0-3-242,-1 3 14,0-4 80,3 4 79,-4-4 0,0 3 34,-2-2-40,-3 3-26,5-4-35,-5 5 30,4 0 22,-5 0 8,5 0 0,-4 0 0,9 5 0,-3 2 0</inkml:trace>
  <inkml:trace contextRef="#ctx0" brushRef="#br0">3426 7892 7504,'-10'1'3430,"2"3"-2641,3-3-214,5 4-485,0-5-349,5 0 1,3-5-2457,7-2 2715,-2-4 0,4-5 0,-6-2 0</inkml:trace>
  <inkml:trace contextRef="#ctx0" brushRef="#br0">1987 7960 8082,'0'-11'0,"-5"0"843,4-1-281,-4 1 1,5 3 586,0 0-673,0 6 0,0-2 694,0 8-963,0 2 1,0 6 27,0-1 0,1 4-97,3 1 0,-3 3 55,3-4 0,1 5-278,-1-1 1,1-1 133,-1 1 1,-2-4-404,6 4 0,-6-5 5,2 1 1,1-1-560,-1 2-336,5-4 488,-3 5 299,6-11 0,-1-1 58,1-5 0,-1-5-183,0-3 0,1-3 149,-1-4 0,1 1 55,-1-5 1,4 4 379,1-4 1,-2 3-45,-7-3 1,3 5 703,-2-1 0,-2-1-468,2 0 0,-6 1 1987,2 4-984,3-1-378,-6 1 0,5 1-247,-2 2 0,-3 4 254,3 8 0,-3 3-205,-1 4 1,4 7-10,0 5 1,1 1-374,-1 6 0,-3 6 10,3 6 1,-3 3-287,-1 5 1,0 3-230,0 8 0,0 1 185,0 3 1,0-32 0,0 0 133,0 28 0,0-2-385,0-5 1,-5-9 94,-3-7 1,-2-7-113,-1-5 1,-4-8-1,-1-6 0,-4-6-82,1-6 1,-4-6-1027,-3-6 1,2-14 657,-3-12 1,3-12-2156,1-7 2954,11 26 0,1 0 0,0-3 0,-1 0 0,1-1 0,-1-2 0,1-2 0,0 1 0</inkml:trace>
  <inkml:trace contextRef="#ctx0" brushRef="#br0">3849 7618 7356,'-7'0'-526,"2"0"1169,5 0-356,-5 0-66,4 0 188,-4-5-156,5 3-150,0-3 10,0 5-200,0 5 1,0-2-109,0 5 1,0 0 37,0 8 0,0-4 150,0 4 1,4 0-62,0-1 0,-1 6 20,-3-2 0,0-2 226,0 2 1,0-5-136,0 2 1,0-4 380,0 0 20,0-1-330,0 1 1,0-5 77,0 1-14,5-6-174,-3 3 91,3 0 1,-4-3-340,3 2 100,-3 2-513,4-5 458,-5 9 1,2-8-894,1 1 1092,-1-1 0,8-12 0,-4-3 0</inkml:trace>
  <inkml:trace contextRef="#ctx0" brushRef="#br0">8588 7561 6168,'0'-7'454,"0"2"-145,0 5-135,0-5 274,0 4-4,0-4 734,0 5-917,0-5 94,0 3 120,0-3 881,0 5-1355,-5 5 1,4 2-144,-3 4 0,3 1 91,1-1 1,0 2-132,0 2 0,-4-2-8,0 2 0,1-2 97,3-2 0,0 0-32,0 1 0,0-5 20,0 1 77,0 0 1,1-2-66,3-2 97,-3-3 1,8-2-38,-5-3 0,1-2 36,-1-6 0,-3 0 11,3-4 1,-2 4 210,2-4 28,-3 4-142,4 0 316,-5 1-88,0-1 37,0 6-81,0 1-81,0 5-290,0 5 1,0-2 11,0 4 0,0-3 88,0 4-72,0-1 0,0 5 61,0-1 1,0-3-204,0-1 177,0 1 1,0 0-22,0-1 0,0-3-101,0 4-224,0-6 185,0 3 1,0-6 126,0-3 1,0-2 22,0-6 0,0 0-55,0-4 1,2 4 313,1-3-229,-1 2 1,3 1 592,-5 1-295,0 5 1,0-1 294,0 4-289,0 1 1,-2-2-118,-1 8 0,1-1-226,-1 4 225,1 1-163,2 3 93,0 1-585,0-1 19,0-4 35,0 3-58,0-9 228,0 4-698,0-5 956,0-5-111,0-1 0,-1-2 567,-3 0-81,3 6 0,-4-4 93,5 2-2,0 3-43,0-5-438,0 6 252,0 6-248,0 0 1,0 1-83,0 1-349,0-5 217,0 7 0,0-8-40,0 6-59,0-6 0,0 5-181,0-3 80,0-3 0,0 5-226,0-2-860,0-3 156,5 4 1336,-4-5 0,9 0 0,-3 0 0</inkml:trace>
  <inkml:trace contextRef="#ctx0" brushRef="#br0">15612 10199 8052,'0'-12'1907,"-5"6"-706,4-4-503,-4 9 0,1-6-48,0 3 736,0 3-287,4-4-289,0 5-13,0 5-412,6-4 1,-5 10 476,3-4-520,-3 8 1,3-1 54,0 5 0,-1 1-166,-3 2 1,0 1-121,0 0 0,0 0 71,0 0 0,4-4-238,0 0 0,0-5 144,-4 1 1,1-4-523,3-3 1,-2-3-77,6-5 1,0-6-261,3-6 1,0-11-322,1-11 0,4-10 464,3-9 0,-1-8 196,-8 28 1,-1 1 0,-2-1 0,0 0 173,1 0 1,-1 1-1,1-29 142,-4 8 1,-4 6-108,-4 5 1,1 7 531,-4 0 1,3 7 72,-4 9 0,5 4 1064,-5 8-335,5 1-172,-2 6 0,10 2 196,3 2 0,3-2-651,5 6 1,7-4-93,7 3 1,4-4-97,4 0 1,8-1-294,7-2 0,8 0-207,4 0 1,-32 0 0,1 0-97,0 0 1,1 0 0,1-2-1,0-1-657,1-1 0,-2 0 0,29-5 161,-7 2 1,-13-2-73,-2 5 1,-7 0 311,-9 4 1,-3 0-116,-8 0 1,-3-1 221,-1-3 1,0 3-2069,-3-3 2708,-3 3 0,-5 1 1,-6 0-1</inkml:trace>
  <inkml:trace contextRef="#ctx0" brushRef="#br0">15966 9936 8052,'-5'-11'1868,"4"-1"-1557,-4 1 721,5-1-184,0 6-200,0-4 1873,0 9-778,0-4 31,0 5 0,0 6-865,0 5-595,0 6 1,-1 6-483,-3 0 1,3 1 205,-3 2 0,1 4-772,-1 4 0,3 0 551,-3 0 1,3 1-472,1-1 0,-4-1 125,0-3 1,1-2-1139,3-5 1,3-5 355,1-3 1,5-4-72,-1-3 0,2-3-407,1-5 1789,1 0 0,4-10 0,2-3 0</inkml:trace>
  <inkml:trace contextRef="#ctx0" brushRef="#br0">16001 10176 8052,'0'-11'5610,"0"-1"-4678,-5 1 1,5 1-392,0 2 0,5-1 369,6 5 1,0 0-385,1 4 0,1-3-703,2-1 1,3 0-565,4 4 1,1 1-861,0 3 0,0-1 1601,0 4 0,0 1 0,-1 3 0</inkml:trace>
  <inkml:trace contextRef="#ctx0" brushRef="#br0">16058 10096 8052,'-12'0'1718,"6"0"-1080,-4 0 1,7 0 637,-4 0 143,4 0 596,-2 0-690,5 0-763,5-5 1,1 4-66,6-3 0,3-1-395,0 1 0,2-1 49,-2 1 1,-1 3-1109,5-3 0,-4 3 654,4 1 0,-5 0-4465,2 0 4768,1 0 0,-4 0 0,3 0 0</inkml:trace>
  <inkml:trace contextRef="#ctx0" brushRef="#br0">16640 9673 8052,'-7'7'742,"-1"-3"1,4-3 644,-3-1-433,4 5 1322,-2-4-795,5 4-851,5-5 1,3-1 376,7-3-629,-2 3 0,4-4 106,-1 5-463,1 0 182,6-5 0,4 2 145,-1-4-668,6 4 287,-8-2 1,9 1 300,-2 0-1274,2-4 731,1 6 1,-1-3-1050,-3 5 847,-2 0 0,-5 0-1425,0 0 0,-3 1 249,-4 3 1653,-1 3 0,-14 4 0,4 0 0</inkml:trace>
  <inkml:trace contextRef="#ctx0" brushRef="#br0">16389 9925 8052,'0'-18'1637,"0"3"-307,0 2 356,0 2 1587,0-1-1547,0 6-1184,-5 1 0,4 10-165,-3 2 1,3 4-73,1 0 0,-4 4-194,0 1 1,0 0-180,4-1 0,-1 3 83,-3 5 1,3-2-201,-3-2 0,3 3-493,1-3 0,0-2 312,0-2 0,0 1-552,0 0 0,5-3 380,2-5 1,4 1-153,0-5 1,2 0-15,2-4 1,-1-2-248,5-2 1,-1-3 310,1-8 1,1 2-85,-5-2 1,-1 2 312,-6 2 1,2-2 4,-2-2 175,-3 2 551,0-3-287,0 4 0,-4 1-40,3-1 0,-3 0 143,-1-4 1,4 4 1680,0-4-1212,0 4 0,-4 0 314,0 1 1,3 3 512,1 1 0,1 4 1387,-1-1-2089,-3 3 1,8 4 832,-5 4 1,0 7-757,-4 13 1,0 3 132,0 8 1,0 8-537,0 7 0,-1 1-670,-3 3 1,-1 1 276,1-26 1,0 1 0,-1 0 0,0 0-230,-3 28 1,-2-11-236,-1-8 0,3-10 396,0-5 1,5-8-2673,-5-4 1903,0-7 1,-3-3-757,0-5 0,-1-5 114,1-3 1,1-7-103,2-4 0,-2-8 91,2-3 0,-1-7 1479,2-1 0,-3-5 0,3 2 0</inkml:trace>
  <inkml:trace contextRef="#ctx0" brushRef="#br0">16880 9856 8052,'0'-18'900,"0"2"214,-5 5 0,0 3 1737,-3 0-1032,3 6 650,0-3 1142,4 5-3378,-4 0-105,5 0-312,5 5 0,1 0 222,6 2 1,3 2-1248,0-5 1,0 5 199,-3-1 0,-1-2-555,1 2 1,-2-1 765,-3 5 0,2-1 383,-5 0 0,0 1 554,-4-1 1,-1 2-194,-3 2 1,-3-2 629,-4 2 1,-4-2-451,0-2 1,-5 2 608,5 2 0,-4-3 179,4-1 1,4-1 399,3-6 1,4 4 13,-3-5-922,4 6 0,4-7-693,11 1 0,0-1 266,7-2 1,0 0-1509,4 0 1,0-2 795,0-1 0,0 1-4149,0-2 4882,-6 3 0,5 1 0,-4 0 0</inkml:trace>
  <inkml:trace contextRef="#ctx0" brushRef="#br0">14950 12152 8052,'-12'-5'0,"1"3"2874,0-1-875,4 1-227,2 2-1227,5 0 0,5 0 92,3 0 0,7 0 45,4 0 0,-1 0 24,1 0-650,5 0 30,0 0 0,4 0 262,-5 0-2174,0 0 1385,0 5 1,3-3-3383,1 2 1648,5 2 728,-8-5-741,9 9 2188,-9-3 0,9 4 0,-4 0 0</inkml:trace>
  <inkml:trace contextRef="#ctx0" brushRef="#br0">15464 12472 8052,'-12'0'0,"-4"5"3325,3 1-1546,2 5-774,6-4 425,5 3-900,0-4 1,1 2 245,3-1-47,2 1-354,1-2 0,3 5 126,-3-4-579,-2-2 135,6 5 1,-6-7 213,2 5-217,3-6 58,-8 3-244,8 0 124,-4-3 145,0 3-703,0-5 271,-1 0-166,-4-5 1,4-3-389,-5-7 1,4-3 264,0-5-745,-1-5 784,2-1 1,-3-7-136,2-2 90,2-2 155,-5-6 0,5-1 199,-2-2-982,-2 2 1029,8-9 1,-8 4 424,6-5-162,-6 10-153,9-3 739,-10 15-326,9 1 0,-4 6-81,6 5 1548,-6 5-1027,4 1 0,-2 11 21,7 2 1583,-2 3-1906,8 1 1,-5 1 852,6 3-873,-1-3-263,12 10 0,-3-9 71,8 6-29,3-1-976,5 5 394,-1-1 357,1 1 1,2-5 152,5 1-1107,-4-6 693,12 9 0,-15-10 67,4 3-948,-3-3 732,4-1 1,-13 0-1125,0 0 935,-10-5 159,0 4 0,-4-10-190,2 4 0,-5-3 24,2-2-1739,-8 1 1492,6-1 0,-8 5 1080,2-1 1,-2 0 0,-2-3 0</inkml:trace>
  <inkml:trace contextRef="#ctx0" brushRef="#br0">15795 12026 8052,'0'-11'1167,"0"-1"-1021,0 1 0,0 3 1754,0 1-883,0 4-149,0-2-243,0 5 1,0 6-380,0 6 1,0 1-1,0 6 0,-4 0-14,0 3 0,-1 3 14,2 1 0,0 3 0,-5 6 1,6-1 209,-2 0 1,-1-1-1449,1-2-1875,0 2 1780,4-9 0,0 4 252,0-6 0,0-4 120,0-3 1,0-6 64,0-1-606,0-5 579,5 2 677,-3-5 0,3-5 0,-5-2 0</inkml:trace>
  <inkml:trace contextRef="#ctx0" brushRef="#br0">15772 12335 8052,'1'-18'0,"3"3"0,-2 2 0,4 1 2343,-2 1-1085,-3-5-513,9 3 1444,-4 1-1404,6 2 1,-4 4-233,-1-6 0,6 1-179,6 0 1,-1 3-27,1 0-2077,0 6 1319,9-3 0,-3 4-2982,5-3 1834,1 2 1010,-2-3 0,3 10 548,-6 3 0,6 2 0,-3 2 0</inkml:trace>
  <inkml:trace contextRef="#ctx0" brushRef="#br0">16298 12118 8052,'0'-12'684,"-2"2"84,-2 2 1,2-2-427,-6 3 1691,6 2-501,-8-1-734,8 1 1247,-8 4-1290,9-4 0,-5 5-114,2 0-410,3 5 1,-5 1-694,6 6 433,0-1 1,0 5 74,0-1 0,0 4-25,0-4 0,4 4 326,0-4-622,0 6 112,1-4 1,-4 1-342,3-3 281,-3 3 29,4-5 0,-3 3-6,1-4 161,-1-1 18,-2 1-493,0-6 88,5 4 223,-4-9-349,4 4 34,-5-5 115,5 0 1,0-5-223,3-2 0,2-3-357,-2-2 475,-3 1 181,5-6 0,-4 3 173,6-5 144,-6 5-28,4-2 1,-3 3 133,4-2 0,-3 2-337,-1-2 1523,1 2-900,3 2 0,-3 1 45,-1 2 0,-3-1 999,4 5-753,-6 1 1714,9 3-1526,-10 5 0,4 2 2299,-5 8-1672,0 8-628,0 6-551,0 11 81,0-5 0,-4 15 229,0-1-964,-5 1 302,3 11 0,-5-8 245,-1 8-2098,1-3 1697,-1-1 1,1-10-509,0-5-33,-6-5 560,4-8 0,-3-2-2819,4-8 1351,-4-3 1185,3-9-2910,-3-2 2696,4-10 1,-3 1-487,0-7 1162,-5-3 0,2-14 0,-5-2 0</inkml:trace>
  <inkml:trace contextRef="#ctx0" brushRef="#br0">16606 12232 7472,'-6'0'-1304,"1"5"1304,5-4 0,0 4 0,0-5 0,-6 0 0,0 0 0</inkml:trace>
  <inkml:trace contextRef="#ctx0" brushRef="#br0">16663 12015 8052,'-8'-12'0,"1"1"2967,-1 5-910,-3-5 1467,4 10-1375,-3-4 305,9 5 399,-4 0-2597,5 0 1,5 0-515,3 0 1,6 4 259,1 0-2084,5 5 1533,-7-3 0,7 4 377,-5-2-1099,6 2 945,-9-4 0,5 4-560,-6-2-1950,1 2 1866,-1-4 1,-5 6-372,-2-1 772,-2 1 168,-2-1 876,0 6-410,0-5 0,-6 5-126,-1-6 1807,-3 1-1317,-2-6 1,0 4 353,-4-2 0,7-2 2710,-2 2-1805,2-6-896,3 3-67,1 0-409,5-3-242,0 3 157,0-5-2315,10 0 1516,-3 0 0,14-4 322,-6 0-4148,10-5 2877,-6 8 0,11-8 1517,-4 5 0,3-5 0,6 3 0</inkml:trace>
  <inkml:trace contextRef="#ctx0" brushRef="#br0">16400 11855 8052,'0'-6'1518,"-5"-5"1076,4 5-712,-4 0-944,5-4 901,0 8-486,0-8-546,0 9 1207,0-4-1283,0 0 0,5 3 360,3-1-708,7 1 1,-1 4-402,5 1 0,1-1 52,7 1 1,-2 3-1877,6-3 1360,-1 1 1,9-4 282,3 0-1497,-2 0 909,4-5 1,-5 3-3711,3-6 1674,3 5 2041,-15-2 0,2 2 782,-13-1 0,-8 5 0,-6 5 0</inkml:trace>
  <inkml:trace contextRef="#ctx0" brushRef="#br0">17702 10998 8052,'-3'-7'3428,"-3"0"-2966,0 2 0,2 1-843,-3 4 214,4-5-341,-7 4-6,9-4 514,-4 5 0,0 0 0,-2 0 0</inkml:trace>
  <inkml:trace contextRef="#ctx0" brushRef="#br1">17668 11033 8051,'-5'-12'0,"0"-3"2436,-3 0-1545,-2-6 1,9 7 6,-3-5 1445,8 5-1510,2-2 0,11 5-243,2-1 1,4-2-16,3 3 0,5-2 280,7 9 1,4 0-35,7 4-943,3 0 594,5 0 1,0 5 233,0 3-4048,6 2 2732,-5-3 1,-25-2-1,0 0 64,28 2-4577,0 4 2456,-9-5 2667,-1-1 0,-6-1 0,-2 0 0,-2-2 0,-3-1 0,0-1 0</inkml:trace>
  <inkml:trace contextRef="#ctx0" brushRef="#br1">18342 10347 8051,'0'-16'2773,"-5"-2"0,2 2-1283,-4 4-953,4 1 1,-6 11-74,5 0 1149,1 5-994,3 11 1,-4 7-484,0 8-118,0 7 1,4 2-1382,0 6 0,0 5 759,0 2 1,-4 3-1726,1 1 0,-1 4-899,4 0 3228,0-5 0,-5-1 0,-2-3 0</inkml:trace>
  <inkml:trace contextRef="#ctx0" brushRef="#br1">17828 11284 8051,'-15'-8'0,"0"1"3838,-1 4-2555,5-7 0,6 9-48,5-3 673,10 3-1196,8 1 0,10-4 372,2 0-603,8-5-412,3 3 0,4-6-127,1 1 0,6-1 313,5 1-3791,0 0 2957,0 4 1,-2-2 321,-5 6-3769,-6-6 2788,0 7 0,-14-3-56,-4 5 1,-7 2-1267,-7 1 2560,-6-1 0,-12 3 0</inkml:trace>
  <inkml:trace contextRef="#ctx0" brushRef="#br1">18216 11147 8051,'-11'-12'1945,"-4"1"-1645,-1 0 142,6 4-27,0-3-137,9 9 2201,-4-9-1603,5 8 0,0-1 33,0 6 506,0 4-843,0 9 0,0 2-553,0 5-24,0 5 0,0 1-1156,0 5 755,0 5 363,0-3 0,-4 8-1252,0-2 877,-5-2 0,7 4-146,-6-2 0,0-3-311,-3-1 0,5-8-692,2-8-559,3-4 1049,1-12 1077,0-6 0,5-16 0,1-8 0</inkml:trace>
  <inkml:trace contextRef="#ctx0" brushRef="#br1">18251 11284 8051,'0'-18'0,"0"-2"1890,0 5-830,5-6-414,1 9 1877,0 0-1605,4 2 1,-3 9 1,4-3 1367,-4 3-1471,3 11 0,-9 9-435,3 15 0,-3 5-491,-1 7 1,0 5-781,0 2 547,0 3 0,-1 1-526,-3 0 1,3-10-2649,-3-5 3517,8-5 0,2-8 0,5-1 0</inkml:trace>
  <inkml:trace contextRef="#ctx0" brushRef="#br1">19244 10975 8051,'-11'-7'0,"-1"-1"0,-4 6 1338,-2-3-878,-5 5 0,-1 5 1445,-3 2-881,-2 9-621,-10 1 1,3 7 1542,-2 3-2091,-2 2 693,4 6 0,1 0 85,4 3 0,12-4-424,4 1-170,2-6 149,12-6 1,-4-1 187,5 1-371,5-5 169,1-1 0,7-11 174,2-2 241,3-3-660,5-1 1,5-6-1036,2-6 761,8-9 1,3-14-487,5-6 1,-23 17 0,-1-1 342,1 1 0,0-1-489,0-2 0,0-1 128,0 3 0,-1-2 518,1-3 1,0-2 0,-1 1 0,-1 0 47,-1-1 1,-2-1-1,-1 2 1,-3 0-419,1-26 1,-1 5 69,-10 2 226,5-2 231,-8 10 0,4-2 145,-5 10-44,0 0-57,0 4 1230,0-3-858,0 14 1,-1-2-258,-3 9 2941,3 6-2103,-5 1 0,6 7 1724,0 6-127,0 5-1395,-5 15 1,3 7 679,-6 11-960,1 10-743,-5 2 0,8-25 0,1 1 230,-2-1 1,2-1-825,2 2 0,-1-1 736,-2 1 1,-2 1-710,3 2 1,0-1 438,0-3 0,0-1 1,0 2-1,1-1 133,2 25-3855,0-12 2895,0-1 0,5-15-12,2-7-2214,3-3 2363,2-18 0,-1-1-1887,1-5 3001,-1-5-838,0-2 785,1-2 0,4-8 0,2 3 0</inkml:trace>
  <inkml:trace contextRef="#ctx0" brushRef="#br1">19553 11090 8051,'-6'-10'2214,"-1"2"-1421,2-2 0,-4 7 50,5-4 1172,-5 4-1302,8-2 0,-4 4 66,5-3 720,0 3-915,0-4 1,5 5 187,3 0-480,2 0 1,5 1-180,0 3 0,5-2-184,-1 6 65,3-1-1016,1 5 804,0-1 1,-4 4 309,0 1-2099,0 4 1328,4-2 1,0 3-253,-1-2 1,0 3-390,-3-3 0,1 3-37,-5 0 941,-4-4 1,-2 2-27,-6-4 0,1 0 44,-4-1 0,0-6-382,0 3 108,0-8 159,-5 6 513,-1-9 0,-6 4 0,5-5 0,-1 0 0,6-5 0,-9-1 0,10-11 0,-4-1 0</inkml:trace>
  <inkml:trace contextRef="#ctx0" brushRef="#br1">19907 11135 8051,'11'-22'0,"-3"-1"0,-1 0 550,1 0-257,-2 5 1,3-2 133,-5 5 830,0-1-212,-4 10 1123,5-4-1466,-4 9 1,3-4 593,-8 5 1,-4 6-165,-7 5-711,2 6-28,-8 6-139,3 5 1,-10 2-257,-2 8 0,-3 1-599,-1 3 0,-5 2 555,1-6-3895,0 5 3142,4-8 1,2 3 798,6-7 0,-5-3 0,11-5 0,3-3 0,9-5 0,5-5 0</inkml:trace>
  <inkml:trace contextRef="#ctx0" brushRef="#br1">20478 10302 7867,'-23'-5'1418,"5"2"1524,3-5-1810,2 6-697,7-8 1,7 5-274,10-3 0,12-6-175,12 3 1,1-8-132,10 0 0,-3 1 44,7-1 0,-7 6-770,-1 2 1,-6 1 564,3 6 0,-1 0-734,-4 4 0,-2 1 23,-10 3 1,-4 2 1015,-3 6 0,-2 4 0,-1 2 0</inkml:trace>
  <inkml:trace contextRef="#ctx0" brushRef="#br1">20512 10473 7929,'-41'0'0,"4"0"2598,11 0 0,6 1-1296,12 3 1,10-3-1171,14 3 0,4-3-452,14-1 1,-1-1-562,9-3 1,-4-1 393,4-2 0,-1-4-164,1 4 0,2-3-3,-2-2 1,4 1 341,3-1 0,3 1 0,5 0 1</inkml:trace>
  <inkml:trace contextRef="#ctx0" brushRef="#br1">22933 10564 7955,'-11'23'0,"-6"5"0,-1 1 0</inkml:trace>
  <inkml:trace contextRef="#ctx0" brushRef="#br1">21426 10256 7987,'-6'-11'16,"4"0"64,-6 4 0,5-3 462,-5 2 57,0 3-247,-3-5 1,1 7 190,2-4 1,2 4 861,2-1-569,3 3-563,-4 1 0,6 0-20,3 0 1,2 4 171,5 0 1,6 4-20,2 0 0,8-2-121,3 2 1,8-4-110,4 3 0,4-4-235,3 1 0,11-3 63,-25-1 1,2 0 0,1 0 0,0 0-262,6 0 0,0 0 0,2-2 1,1-2 105,2-2 1,0 0-1,3 1 1,-1-1 37,3-2 1,-1 1 0,-2 0 0,1 1 2,-1 0 0,0 1 0,0-1 0,0 0-43,-3 0 0,-1 1 0,1 1 0,-1 0-111,-1 0 0,0 1 0,-3 1 0,-1 1-286,-2-1 0,0 0 0,-1 2 1,0 0-83,-2 2 1,-1 0 0,0-1 0,0 1 631,-2 1 0,1 1 0,-3-1 0,0-1 0,1 2 0,-1 1 0,1 0 0,0-1 0,1 0 0,-1 0 0</inkml:trace>
  <inkml:trace contextRef="#ctx0" brushRef="#br1">22156 10656 8046,'-22'0'0,"3"-4"477,0 0 1,8 0 1931,0 4-1898,7 0 1,4 0-223,8 0 1,7 0 96,4 0 1,8-4-224,3 1 0,7-1-213,1 4 0,5-4-53,-1 0 1,4-5-388,3 2 1,-2 0-130,3 0 1,-3 3-222,-2-4 1,0 5 141,-3-5 1,-1 5 248,-6 0 1,2-3-522,-7 3 970,3-1 0,-4-1 0,-1-2 0</inkml:trace>
  <inkml:trace contextRef="#ctx0" brushRef="#br1">22568 10667 8046,'-12'0'477,"-3"-4"60,0 0 0,0-3-128,3 3 1,4 0 876,1 4-655,-1 0 0,1 0-185,-1 0 1,4 5-574,-3 3 0,0 6 104,0 1 1,-3 7-7,2 1 1,-1 1 39,1 6 0,-2-1-221,3 2 1,-4 2 51,0-3 1,0 3-186,-1 1 1,2-4-252,2-4 0,0-3 231,4-4 1,0-6-481,4-6 0,5-4 235,3 1 0,3-4 8,4-4 0,-1-7 600,5-8 0,-1-3 0,1-1 0,1-5 0,-4-2 0,4-3 0,-2-1 0</inkml:trace>
  <inkml:trace contextRef="#ctx0" brushRef="#br1">22545 10770 8046,'18'-23'0,"-4"0"0,-3 0 0,-6 6 166,6 1 1,-3 4 350,0 0 1,-2 5 1091,-2-1 1123,-3 5-2072,4-2 1,-5 7-51,0 1 1,0 4 160,0 4 1,0 6-277,0 2 1,-4 2-525,1 2 0,-1 1-276,4 3 0,0-2-219,0 6 0,0-5-128,0 5 1,0-4-948,0 3 1,1-5 1598,3 2 0,2-3 0,6-1 0</inkml:trace>
  <inkml:trace contextRef="#ctx0" brushRef="#br1">21528 9297 8040,'-6'-12'2220,"-4"2"-1568,2 2 1,2 0 662,-2 4 1,4 0 54,-3 4 689,4 0-1490,-2 0 0,6 1-328,3 3 0,3-1-244,4 4 1,6 1-311,2 3 1,3 1-622,5-1 1,-3-1 673,3-2 1,1 2-1038,-2-2 1,1 2 460,-4 1 0,0 1-98,0-1 0,-6 2 418,-1 2 1,-5-1 232,-3 5 0,-8 0 102,-8 4 1,-12 0 127,-7-1 0,-6 5 403,-5 0 1,-1 3-412,-3-3 0,-3-1 1041,3-3 1,3-1-33,1-3 0,5-3 306,6-4 1,3-5 32,13 1-719,2-5 0,17 2-123,7-5 1,5-5 19,14-3 0,-1-2-611,9-2 1,1 1 180,7 0 0,-2-1-1194,5 1 0,-4-1 730,0 1 0,-3-1-1841,-4 1 1,-2 5 2269,-2 2 0,-1-1 0,3 1 0,-2 1 0,-2 2 0,2 1 0</inkml:trace>
  <inkml:trace contextRef="#ctx0" brushRef="#br1">22111 9776 8056,'-23'0'0,"1"0"1705,3 0 0,4 2-770,8 1 1,1 0-779,6 4 0,0 5 19,0 3 1,4 5 412,0-1 1,4 7-141,-5 1 1,5-1-198,-4-3 1,3-4 7,-3 0 0,5-5 202,-1 1-563,-3-2 285,5-7-184,-4-1 0,6-15-359,-1-5 1,2-12-420,2-7 0,-1-7 91,5-8 0,-5-4-861,1-8 0,-2 1 1194,-7 28 0,-1-1 1,1-1-1,-1 0 25,-2-2 0,1 0 0,1 2 0,-1 0 188,0-27 1,-2 6 17,-5 5 1,0 2 635,-5 10 1,6 5-161,-2 6 1,3 3 137,1 1 0,1 2 269,3 2 0,4 2 816,7 6 1,8-1-371,7 1 1,8-3-497,4 2 1,4 0-440,3 8 1,4-1-251,8 1 0,-27 3 1,0 1-275,2-2 1,0 0 0,1 3 0,0 1 9,-1-1 1,0 1-1,1 3 0,0-1-458,0 0 1,2 0-1,1 0 1,0 1 178,-4-2 0,0 1 0,1 1 0,0 0-769,23 3 1,-4 2 1290,-6 2 0,-7-2 0,-4 0 0,-3 1 0,-4 3 0</inkml:trace>
  <inkml:trace contextRef="#ctx0" brushRef="#br1">22579 9274 8025,'0'-22'724,"0"3"1,0 3-399,0 4 0,0 1 4087,0-1-938,0 6-1669,0 1 1,0 6-1369,0 3 0,0 4-540,0 7 0,0 4-37,0 8 0,0 2-336,0 5 0,0 2-358,0 2 0,-1 2 597,-3 6 1,-1 0-660,-3-1 0,-2 0-215,3-3 0,0 2-314,0-2 0,4-4 515,-1-4 0,-1-10-1459,1-8 2368,1-4 0,3-5 0,0-2 0</inkml:trace>
  <inkml:trace contextRef="#ctx0" brushRef="#br1">22568 9616 8025,'0'-22'744,"-4"0"92,0 3 1,0 1 16,4 3 0,1 2 748,3-2 1,6 2-1273,6 2 0,4-1-86,-1 1 1,8 5-1805,3 2 0,3 3 396,1 1 1,6 0 1164,2 0 0,2 0 0,2 0 0</inkml:trace>
  <inkml:trace contextRef="#ctx0" brushRef="#br1">23127 9262 8006,'-4'-11'1961,"1"-1"0,-6 1-1217,1 0 1,2 4 74,-2 3 1,4-1 1028,-3 2 0,0 0-934,0 7 0,-3 2-526,2 6 0,3 4-132,1 3 0,-1 3-620,1 1 1,0-1 52,4 1 0,0 4-113,0 0 1,-3 0 366,-1 0 1,0-3-280,4 3 0,0-7-562,0-1 1,1-5-375,3 1 697,2-2 0,6-7 21,-1-2 0,1-4 21,-1-4 1,4-3 66,1-8 1,3-3-189,-4-5 0,4 1 231,-4 3 1,0-2 132,-3 2 1,-1-2 214,1 2 1,-1-1-45,0 5 0,-3 0 943,0 3 0,-6 1 1051,2-1 1471,2 1-2285,1 5 0,4 1 259,1 5 1,-1 1-391,0 3 0,-3 7 359,0 8 1,-5 9-1138,5 6 1,-5 11 5,0 8 1,-3 3-132,-3 1 0,-5 6-92,1-28 0,-1-1 1,-1 0-1,-1-1-239,-3 2 1,-1-1 0,2 0 0,-1-1 135,-2-2 0,-1-1 1,0 0-1,-2 0-344,-1-3 1,0-1 0,-20 18-236,0-10 1,4-11-385,-3-11 1,4-7-801,3-9 0,3-7 987,5-8 1,7-13-1107,4-6 2050,6-10 0,5-2 0,2-7 0,4-5 0,-2 29 0,1 0 0</inkml:trace>
  <inkml:trace contextRef="#ctx0" brushRef="#br1">23504 9285 7978,'-5'-18'0,"3"2"2053,-6 4 493,5 1 2865,-7 0-2013,9-1-2004,-4 6 1,6 1-1252,3 5 1,1 1-751,3 3 1,2 2 321,-3 6 1,7-3-193,2 2 0,-1-2-1189,-4 6 1,1-1 842,-1 1 0,1-2-895,-1 2 0,-3 2 979,-1-2 1,-4 1 571,0 0 0,-3-4 342,-3 4 0,-4-4 561,-4 0 1,-6-1-162,-2 0 0,-3 0 686,-5-4 0,4 0 974,0-4-860,0-1-1236,11 3-605,0-5 1,17-4-533,11 0 0,6-5-14,9 2 1,-1-4-1227,8 0 0,2 3 957,-2 1 0,1 0 1281,-1 0 0,-2-3 0,3 3 0</inkml:trace>
  <inkml:trace contextRef="#ctx0" brushRef="#br1">23413 9080 8068,'-12'0'-401,"1"-2"879,0-1 1,-1 1 864,1-2 1,3 2 675,0-2 778,6 3-2215,-3-4 1,11 3-146,6-1 1,4 1-287,7-1 0,1 1 97,3 2 0,3 0-952,8 0 1,-1 0-420,5 0 0,-4 0-2689,4 0 3677,-5 0 1,12 5-1,-2 2 1</inkml:trace>
  <inkml:trace contextRef="#ctx0" brushRef="#br1">6179 7526 8139,'-7'5'1182,"2"-3"33,5 3 1024,0-5-1608,0-5 1,2-2 32,1-4 0,-1-2-248,1-2 1,2-3-114,-1-5 1,1-1-250,-1-2 1,-3-4 115,3-4 1,-2 0-289,-2 0 1,0-1 158,0 1 0,0 4-681,0-1 0,0 6-6,0-2 0,0 1-283,0 3 1,0-1-115,0 8 1,0 1 446,0 4 0,0 3-1136,0 0 675,5 6 360,1-3 697,5 5 0,1 0 0,-1 0 0</inkml:trace>
  <inkml:trace contextRef="#ctx0" brushRef="#br1">6190 6978 7607,'0'-11'-924,"-1"-1"1930,-3 1-565,3-1 0,-4 5 396,5-1-94,0 6-188,-5-3 0,2 5-131,-5 0 1,5 0 252,-5 0 0,4 0-42,-3 0 0,3 0 129,-4 0 1,1 3 31,-5 1 1,1 5-329,-1-1 1,-3 2-11,0 1 1,0 1-142,3-1 1,1 1-288,-1-1 1,1 2 78,0 2 1,-3-1-521,2 5 0,-6-4-117,7 4 1,1-5-410,2 1 0,2-2-854,-2-2 0,-1 1-92,6-1 451,-1-4 1,5-2 668,3-5 0,-2-2 327,6-1 1,-2-4 435,2-4 0,1-4 0,-5-1 0,5-4 0,-3 2 0</inkml:trace>
  <inkml:trace contextRef="#ctx0" brushRef="#br1">6030 6955 8018,'18'-11'-1428,"-5"-1"857,-6 1 2149,-4 0-437,2 4-507,-10 2 1,2 9 44,-4 0 0,4 1 105,-1-1 0,3-2 124,1 6 0,1-2-385,3 2 0,2-2 151,6-2 1,1-2-225,2 6 1,1-4 385,3 4 1,3-5-324,-3 5 0,3 0 29,0 3 1,1 0-215,0 1 0,-4-1-137,0 1 0,-5-1-244,1 1 0,-2 3 95,-2 0 0,-3 0-582,0-3 0,-6 0 391,2 4 0,-1-8-1161,0 4 1,-1-3 566,1 2 1,0-3-2980,1-1 2547,-3-4 1,9 2 185,-2-5 0,-2-1-1070,2-3 2059,-6-2 0,8-6 0,-3 1 0</inkml:trace>
  <inkml:trace contextRef="#ctx0" brushRef="#br1">4648 7115 6865,'7'0'-189,"-2"0"1,-5 0-1</inkml:trace>
  <inkml:trace contextRef="#ctx0" brushRef="#br2">4728 6875 7894,'-11'0'0,"-6"5"1690,5 2-479,-5-1-532,11-1 1007,1-5 1,14-1-904,2-3 1265,8-2-1313,-1-1 0,5-3 788,0 3-1031,-1-3 1,5-2-43,0 1 1,-1 4-178,-3 4 1,0-3-203,0 3 0,0-1 41,-1 4 1,1 0-580,0 0 0,-1 4 402,-3-1 1,2 5-1269,-2-4 0,-1 5-147,1-2 1,-4-2-489,4-1 0,-3-2 377,3-2 1,-5-2 1590,1-2 0,3-7 0,-1-7 0</inkml:trace>
  <inkml:trace contextRef="#ctx0" brushRef="#br2">4945 6875 7894,'0'-6'1666,"0"1"-219,0 0-522,0 4 479,0-4-975,0 15 1,0-3-74,0 9 1,0-4-141,0 0 0,0 3-97,0 0 0,4 2-15,0-2 0,1 1 65,-1 3 1,-2 3-126,6-3 0,-6 3 84,2 0 0,1 1-115,-1 0 1,1 0 33,-1 0 0,-3 1-65,3 2 1,-3-1 52,-1 1 1,0-5 10,0-2 1,0-4 103,0 4 1,0-1-3,0 1 0,-3 1 18,-1-5 1,-1 4-61,1-4 1,3 6 17,-3-2 1,-1-3-14,1 0 1,-1 0-145,1-1 0,3 4 58,-3-4 0,3 1-112,1-5 0,0 1-69,0-1 1,0 4 127,0 0 1,0-3-32,0-5 0,0 2 44,0 7 0,0-4-14,0 3 0,3-2 4,1-1 1,0-1 38,-4 0 0,0 5-28,0-1 0,0 0 36,0-3 1,0-1-171,0 0 1,0 5 135,0-1 1,-1 0-113,-3-3 0,3-1 94,-3 0 0,3 1 13,1-1 1,-2 2-29,-1 2 0,1-1 228,-1 5 0,1-4-80,2 4 0,0 4 474,0 4 0,0 1-377,0-2 0,0 2-96,0 3 0,4-3-185,0-5 1,3-1 114,-3 1 1,1 0-123,-1 0 1,-1-4 34,4 0 1,-3-5 33,4 1 1,-6 2-23,2-2 1,1 1 49,-1 0 1,1-4 9,-1 4 1,-3-3 28,3 3 1,-3-4-24,-1 4 1,0 0-4,0-1 1,0 4-122,0-3 0,0 0 70,0-1 1,-4-2-15,1 2 1,-1 2 29,4-2 1,-2 0-25,-1-3 0,1 0 46,-1 4 1,1-2-33,2 5 0,0-4 115,0 4 0,0-3-101,0 7 0,0-6 15,0 5 0,0-1 3,0 2 0,4 1 99,0 2 0,0-1-94,-4 1 1,0-2 73,0-1 1,1 0-100,3 0 1,-3 0 0,3-1 0,-3-2-18,-1-1 0,1 0 49,3 3 0,-2 0-82,1-3 0,-1 3 73,-2-3 1,0 2-38,0 2 1,0-4 15,0 0 1,0-4 2,0 4 0,0-3 45,0 3 0,0-4-42,0 4 1,0-1 54,0 1 1,0 2-45,0-2 1,0 4-78,0 4 1,0-3 70,0 3 0,0-2 12,0 2 0,0-3-13,0 2 1,0-2-96,0-1 1,0 0 85,0 0 0,0 0-5,0 0 0,0-4 26,0 0 0,1-4-20,3 4 0,-3-4 24,3 4 0,-3-3-35,-1 3 0,0 0-125,0 3 0,0 3 131,0 1 0,-4-2-126,0 3 1,-1 2 174,2 2 0,1-4-75,-2 0 0,3-1 40,1 0 0,0-2-48,0 3 0,0-4 108,0-4 0,0 1-91,0-5 0,0 6 0,0-2 1,0-2 22,0 2 0,0-3-41,0 3 0,0-1 65,0 1 1,0-2-6,0-1 0,0-3 36,0 7 1,0-7-56,0 3 1,0 0 19,0-1 0,0 1-4,0-5-1,0 1 1,0-1-27,0 0 1,0 1-85,0-1 1,0 1 80,0-1 0,0 0 9,0 1 1,0-1 43,0 1 1,0 3-51,0 0 1,0 2 48,0-2 1,-4-1-46,1 5 1,-5-1 80,4 1 0,-3-2-51,3-1 1,-4-2 9,4 5 1,-3-5-87,3 1 1,-4-2 69,4-2 1,-1 0-70,2 1 0,1-1 54,-1 1 1,1-1 223,2 0-182,0 1 1,0-1 23,0 1-53,0-1 1,0 1 287,0-1-239,0 0 1,4 1 12,0-1 0,1-3-96,-1 0 0,-3-1 71,3 5 0,1-1-141,-1 0 0,-1-3 76,-3 0 0,4 3-42,0 4 1,0 0 59,-4-3 0,0 1-16,0 2 0,0-1 77,0 5 1,0-4 114,0 4 0,0-4-28,0 4 0,0-3-111,0 3 1,0-5-55,0 1 1,0 1 75,0 0 0,4-1-192,0-4 0,-1 4 58,-3 1 1,0-1-262,0-4-113,5 1 142,-3-1 0,3-3-509,-5-1 225,5-4-610,-4 2 267,4-5-776,-5 0 730,5 0 0,-2-1-412,4-3 0,-4-4 1393,1-7 0,-3-8 0,-1-6 0</inkml:trace>
  <inkml:trace contextRef="#ctx0" brushRef="#br2">4820 11935 7733,'-7'0'349,"-3"0"-24,4 0 665,-1 0-274,-3 0 582,9 0-344,-9 0 0,7 0-77,-4 0 0,4 1 95,-1 3-1,3-3 1,1 5-462,0-2 1,5-2 5,3 1 1,3-1-159,4-2 1,2 0-266,2 0 1,4 0-148,0 0 0,-1 0 127,5 0 0,1-4-110,-1 0 0,3-5 71,-3 2 0,3 0-757,-3 0 0,0 0 341,-5 0 1,-4-2-1867,-3 5 160,-2-5 933,-2 8 0,-5-6-2295,-6 4 3450,-11 1 0,-6-8 0,-6 4 0</inkml:trace>
  <inkml:trace contextRef="#ctx0" brushRef="#br2">4842 11958 7821,'-6'0'268,"-4"-5"0,7 3 961,-4-2-804,4 3 0,-7 1-217,9 0 1,-4 0 991,5 0-978,0 5 0,5-2-1,2 4 1,7 0-13,2 0 0,4 4 12,-1-4 1,3 0-2428,0 0 5890,6-4-1738,-4 2-1247,4-5 1,-1 0-2207,0 0 1,4-4 576,0 0 1,-3-9-3194,-2 2 4123,-2-8 0,-1 1 0,0-5 0</inkml:trace>
  <inkml:trace contextRef="#ctx0" brushRef="#br2">4740 9148 7912,'0'-11'1666,"0"4"-1080,0-3-54,0 4 56,0 0 512,0-5-495,0 5-283,0 0 0,1-1 343,3 4-447,-3 1 0,4-3-23,-5 5 513,0 0-862,-5 0 178,-1 0 0,-6 0 2,1 0 0,-7 4-175,-5 0 1,0 5-686,-3-2 383,-3-2 309,4 6 1,-4-6-405,3 2 318,1 3 1,-1-7 36,7 4 91,2-4 0,6 3-124,-1-2 348,1-3-63,5 5-556,1-6-369,5 0 588,5 0-721,6 0 592,2 0 1,3 0-1021,-4 0 716,-1 0 246,1 0 463,4 0 0,-3-6 0,3 0 0</inkml:trace>
  <inkml:trace contextRef="#ctx0" brushRef="#br2">4671 8931 7917,'0'-11'-117,"-5"-5"-235,-3 1 1323,-2 0-558,-1 4 0,5-1 224,2 1 214,2 4-303,-3-3-152,4 9 190,-4-4-251,5 5 1,-1-1 103,-3-3-563,3 3 161,-4-5 1,3 8 114,-1 2 1,-4-2-98,-4 6 0,-1 1-223,1 6 139,-6-2 47,0 8 0,-10-2-392,0 8 238,-4-3-845,1 4 1513,-4 0-326,5-4 0,-3 4-530,6-5 1356,-1-6-636,9 5 0,3-9 152,7 2 325,-2-2-134,9-7 639,1 4-997,11-4 66,2 1 0,7 3-97,-4-3-184,4-1 1,-2 2-58,5-4 1,-3 5 126,3-1 0,-7-2-217,7 2 0,-3-2 94,3 2 0,0 2-393,0-3 1,-4-1 65,0-3 1,-1 2-34,1-1 1,1 1-419,-5-1 0,0-3-49,-3 3 1,-1-3-2847,1-1 1736,-1 0 1824,1 0 0,-6 0 0,-1 0 0</inkml:trace>
  <inkml:trace contextRef="#ctx0" brushRef="#br1">3084 14516 8041,'0'-46'1300,"-4"7"-781,0 5 958,-5-1-915,3 16 1,-6-1 306,1 12 0,-4 0 476,-1 4 0,-4 1-706,1 7 1,1 5-32,-1 10 0,4 5-28,-4 10 1,5 11-107,-1 4 0,1 11-425,6-28 0,1 1 1,0 2-1,1 2 196,-2 1 1,1 0-1100,3-1 0,0 0 872,-1 0 0,0-1 0,4-1 0,1-1-88,-2 0 1,0 0 0,1 31-590,1 0 1,1-11 155,3 0 1,-2-13-690,6-6 0,-6-5 402,2-3-298,3-8 544,-6 2-1766,4-4 2657,-10-4-1196,-1-2 0,-7-6-55,-2-5 1,-3-5 144,-5-3 759,-10-7 0,-3-8 0,-9-6 0</inkml:trace>
  <inkml:trace contextRef="#ctx0" brushRef="#br1">2433 15178 7901,'-12'-29'0,"6"-4"812,2 3 1,5-3 1109,7-2 1,10 0-797,12-3 1,8 2-39,4-2 1,3 8-247,0 3-2137,6 8 1341,1-2 1,5 8-2025,0-2 1072,-10 7 690,3 3 1,-16 5-1949,0 0 1167,0 10 997,-9-2 0,2 9 0,-4-1 0,0 3 0,0 2 0</inkml:trace>
  <inkml:trace contextRef="#ctx0" brushRef="#br1">3038 15144 7822,'-1'-8'2108,"-3"1"1,1 3-501,-4-4 159,4 6-1154,-2-8 1351,5 8-586,0-8-639,0 9 893,0-4-377,0 5-720,5 0 1,2 1 63,4 3-1040,-5 2 420,4 6 1,-3 0 89,4 4-1497,1-4 1072,-1 10 1,0-8-335,1 5 1,3 0-1016,0 4 1,1-2 408,-5-2 0,4 3 647,0-3 0,4 1-1526,-3-1 1082,4-2 442,-7-6-1022,8 1 1033,-3-1 0,1-4-23,0-4 663,-5-1 0,3-2 0,-6 0 0</inkml:trace>
  <inkml:trace contextRef="#ctx0" brushRef="#br1">3381 15144 7822,'6'-29'-18,"4"-3"43,-2 6 0,-2-1 101,2 4 1,-6 5 343,2 3 612,-3 2-451,-1 7 0,-1 3 254,-3 11 0,-2 1-151,-6 10 1,0 0 331,-3 4 1,-3 4-320,-5-1 396,0 6-695,0-8 1,0 8-253,1-6 12,-1 1-25,-5 1 0,5-4-2152,0 3 1037,0-3 239,11-1 0,-4-6-1604,9-1 2297,-3 1 0,3-4 0,-4 4 0</inkml:trace>
  <inkml:trace contextRef="#ctx0" brushRef="#br1">3027 15201 7822,'-4'-7'606,"0"-1"1,-5 5 2307,1 0-2047,3-4 611,0 6-899,5-4 1,0 6 50,0 3 460,0 2-659,0 6 1,5-1 116,3 1-339,2 4-53,2-3 1,-1 5-196,0-3 72,1-3 52,4 10-414,-3-4 317,3 0 1,0-1-317,-1-1 1,4-4-668,-4 3 0,4-2 199,-4-1-1544,1-1 1517,0 0 0,-3-4 823,2-3 0,3-3 0,0-1 0</inkml:trace>
  <inkml:trace contextRef="#ctx0" brushRef="#br1">3929 14710 7822,'-10'-11'1853,"2"-1"307,-7 1 1,2 4-986,2 4 508,-6 1-1053,4 2 1,-3 5 993,5 3-865,-6 7-431,4 8 1,-4 8-31,1 7-37,9 2-1005,-8 6-608,13 0 1021,-3-1 0,6 0-469,3-3 1,8-3-1042,7-5 1,7-5 555,5-2 1285,2-8 0,6-2 0,2-6 0</inkml:trace>
  <inkml:trace contextRef="#ctx0" brushRef="#br1">4237 14801 7822,'-11'-16'0,"4"3"0,-2-3 969,6 4 1,-5 1 875,4-1 745,0 1-944,4 0-656,0 4 0,6 2-417,1 5 1,3 7 90,2 4 1,-1 2-455,1 6 1,3 0-3,0 4 1,5-1-589,-1 1 1,-1 4-137,1 0 1,0-1-428,4-3 1,-1-4 117,-3 0 1,2 0-578,-2 4 0,3-5 705,1-3 1,-4-2 15,-15-11 537</inkml:trace>
  <inkml:trace contextRef="#ctx0" brushRef="#br1">4477 14756 7822,'0'-17'564,"0"3"71,0-5 1,0 5-129,0-1 1,0 6 1326,0 2-484,0 4-463,0-2 1,-4 11-929,0 6 0,-5 5-173,2 10 1,-8 4-109,-4 7 1,1 1 141,-1 3 0,4 2-87,-4-2 0,5-2 118,-2-2-2644,4-3 1845,0-6 1,6-2-59,2-8-397,3-3 1403,1-9 0,10 3 0,3-4 0</inkml:trace>
  <inkml:trace contextRef="#ctx0" brushRef="#br3">13077 18799 24575,'0'0'0</inkml:trace>
  <inkml:trace contextRef="#ctx0" brushRef="#br1">4717 14653 7770,'0'-11'0,"0"-1"0,0 1-519,0-1 326,0 1 248,0 5 118,0 0 0,0 5 88,0-3-250,0 3 73,0-4 399,0 5 25,5 0-80,-4 0-185,4 0 1361,-5 0-757,5 0-463,-3 0 0,3-1 877,-5-3-434,0 3 449,0-4 410,0 5 1010,0-5-1333,0 3-86,0-3 1,0 6-608,0 3 0,0 4-89,0 7 1,0 4-613,0 8 0,0 5-604,0 9 1,-2 3 667,-1 9 0,0 0-33,-5 4 0,6 4-1051,-2 0 1,-1-1 514,1-7 0,0-4-1566,4-7 0,0-4 17,0-7-413,0-3 0,5-16 2498,3-4 0,-3-5 0</inkml:trace>
  <inkml:trace contextRef="#ctx0" brushRef="#br1">5094 14710 7770,'0'-23'1806,"0"0"-1152,-5 6 0,3-4-244,-1 6 0,1-1-80,2 0 308,0 9 0,-1-7 1951,-3 10-1748,3-5-115,-9 8-411,9-4 1,-6 10-302,3 2 12,-2 9 50,0-4-354,-4 10 250,8-4 0,-7 6 104,6 2 1,-1-1-15,4 1 0,0-2 3,0-1-568,0 0 255,5-5 0,1 2-88,6-5-186,-1 6 302,6-9 0,0 4-656,6-9 566,0-2 0,4-5-606,-1 0 0,5 0 61,-5 0 494,1-5 1,-2 1-182,-2-7 1,3 2 28,-7-6 46,-3-3 216,1 5 0,-7-7 14,-3 5 0,2-8 59,-5 4 0,0-5 584,-4 5-350,0-3 1,0 1 1063,0 2 1,-1 2-591,-3 6 0,1 1 2137,-4 2-1717,4 3 1,-6 6-28,5 3 1003,1 7-1236,3 7 1,-4 10 96,0 3 89,0 7-637,4 2 1,0 10 317,0-1-1411,0 6 1131,-5-3 1,4 10-328,-1-30 0,0 1 52,-4 29-1,4 0-612,-3-5 493,0-5 0,3-7-364,-6-11 0,4-10-627,-3-9 1,-2-3 389,-6-5-2239,2-2 2053,-9-5 0,1-5-1525,-6-2 1285,-5-14 1145,3-3 0,-4-9 0,3 3 0,2 2 0</inkml:trace>
  <inkml:trace contextRef="#ctx0" brushRef="#br1">5756 14413 7770,'0'-11'0,"0"3"0,0 0 3760,0 6-2484,5-3 1,2 5-57,4 0 2551,5 5-2504,-3 6 1,9 3 822,-3 5-1535,7 5 0,-1 6-511,1 4 0,-6 1 28,-1 4 0,-6 2-960,-1 9 0,-6-3 376,-6 2 0,-6 3-413,-6 2 1,-6-4 420,-8 0 0,-5-4-4563,-7-5 5067,3-1 0,-6-3 0,3-3 0,-4-5 0,-2-4 0</inkml:trace>
  <inkml:trace contextRef="#ctx0" brushRef="#br1">3415 14927 7770,'0'-16'1173,"0"3"1646,0-2-792,0 7-621,0 3 1,0 6-640,0 3 0,0 9 122,0 10 1,0 6 28,0 9 1,0 4-402,0 7 1,0-1-541,0 6 0,0 0-63,0 7 0,-4-2-391,0 1 0,-1-2 480,1-5-3352,3-7 2439,-4-2 1,5-14-314,0 1 1,1-11-1593,3-5 2815,-3-2 0,4-1 0,-5-1 0</inkml:trace>
  <inkml:trace contextRef="#ctx0" brushRef="#br1">3586 15281 7770,'0'-11'1688,"-5"3"-1013,-3 0-108,3 1 1,-3-1 608,4 1 0,-1 0 1729,1 0-2200,3-3 1,-8 7 1613,5-5-1165,0 6-212,4-3-574,0 5 0,0 6-62,0 6-1373,0-1 807,5 11 0,-2-6 235,4 3-2156,-4 3 1549,7-5 1,-4 6-1347,6 0 1,-1-1 967,1-3 0,3 1 150,0-5 1,4 2 86,-4-2-650,6-7 889,-4 7 0,2-10-76,0 2-35,0-1 645,4-6 0,-5 0 0,4-11 0,-5-1 0</inkml:trace>
  <inkml:trace contextRef="#ctx0" brushRef="#br1">3860 15384 7770,'0'-15'-171,"0"-1"0,0 1 462,0 4 1,0-2 465,0-2 1,0 1 599,0-5-700,0 5-335,0-3 1,0 6 469,0 0-352,0-1-50,0 1-151,0 4 67,0 2-151,0 0 1,-1 4 0,-3-3 0,-1 8 149,-3 4-523,-2 2 225,4 6 1,-9-2-552,0 5 259,-1 0 228,5 4 1,-4 4-1209,-1-1 575,1 1 245,4-4 0,1-4-160,2 0 1,-2-4 46,2 4-595,3-5 720,-5 3 0,9-6-35,-3 1 1,3-5-199,1 1 666,0-6 0,0 2 0,0-8 0,1 2 0,3-6 0,-3 1 0,4-5 0,-5 6 0,0-4 481,5 3 145,-4-4 0,5 3-150,-6 1 1531,0 4-443,0-2-514,0 5-520,5 0-301,-4 0 0,8 5-25,-5 3 0,1 3-1,-2 4 1,0 4 25,5 8 0,-6-2-26,2 6 1,1 3-1,-1 4 1,0 4 4818,-4-4-3593,0 5 1,0-8-684,0-1-593,0-5 0,-2-6-1177,-1 0 510,1-6 38,-3 0-2200,5-11 1683,0-1 1,0-6-51,0-3-2698,0-2 1769,0-11 1972,0 0 0,5-11 0,2-1 0</inkml:trace>
  <inkml:trace contextRef="#ctx0" brushRef="#br1">8737 7298 7770,'-6'0'-1655,"-5"-5"1655,10 4 0,-4-4 0,5 5 0,0-6 0,0 5 0,0-9 0,0 9 0,0-4 0</inkml:trace>
  <inkml:trace contextRef="#ctx0" brushRef="#br1">8703 7309 7770,'-12'12'0,"1"-1"-130,-1 1 185,6-6 253,-4 4 125,9-9 155,-4 4-372,5-5 0,1-5 352,3-2 1,3-5-190,9-3 1,-3-3 174,7-4 0,-1-3-98,3-1 1,5-2-194,0-3 0,1-2-409,-2 3 0,3-8 181,6-4 0,0-1-403,3 1 0,-2-1 413,2 5 1,-6 5-799,-2 6 1,-6 4 281,-1 4 1,-5 8-1439,-7 7 441,1 3 818,-6 1 1,-2 5 649,-8 2 0,-2 4 0,-6 0 125,1 0 1,-1 6 0,1 1 0</inkml:trace>
  <inkml:trace contextRef="#ctx0" brushRef="#br1">8714 6887 7770,'0'-7'-1624,"-4"1"1249,1 2 2437,-1 3-569,4-4-698,0 0 21,0 4-128,0-4 8,0 5-351,5 5 1,-4 6-315,3 8 1,-3 8 35,-1 3 0,0 4 7,0 4 0,0 3 78,0 5 0,0-4-182,0 0 0,0-2 88,0 2 1,0 1 114,0-5 1,0-5-119,0-6 0,0-8 495,0-4 1,1-7-9,3-4 1,3-4-173,4-4 1,2-4-226,2-7 1,3-7 23,4-4 0,1-6-226,0 2 1,1-3 108,3-2 1,-4 6-1064,0 2 1,-2 3 457,-6 1 1,1 6-896,-5 1 1,0 4-1102,1 0 2549,-6 6 0,4-4 0,-3 4 0</inkml:trace>
  <inkml:trace contextRef="#ctx0" brushRef="#br1">6476 15053 7770,'0'-12'1593,"0"1"395,0-1-1576,0 1 581,0 0-594,5-6 1,2-1 252,9-5 153,1-4-464,6 2 0,1-8-199,3 3 1,-2 1 86,6-2 1,-6 6-471,2-2 172,-8 8 119,2 3 0,-8 8-315,2 1 0,-2 4 114,-2-1 0,1 7-88,-1 1 1,2 4 181,2 0 0,3 2 213,5 2 0,-3-1-93,3 0 0,-2 1 179,10-1 0,-1-1 223,5-2 0,-1 2-134,0-2 1,-3 2-101,-1 1 1,-5 1-455,2-1 1,-3 1-587,-1-1 1,-4-1 537,0-2-3811,0-3 4082,-1-5 0,4 0 0,-5 0 0</inkml:trace>
  <inkml:trace contextRef="#ctx0" brushRef="#br1">7778 14345 7770,'-18'0'1177,"1"-4"237,6 0 0,0 5-148,-1 7 1,1 3-657,-1 5 0,5 3 551,-1 7 1,4 5-352,-3 7 1,4 6-121,-1 6 1,4 0-462,4 0 1,-1 1 169,4 2 0,5 2-39,3-6 0,5-6 162,-1-9 0,4-3 85,4-4-420,-3-14 0,5 7 1,-4-18-179,2-3 1,0-6-322,-4-8 0,3-8-360,1-7 0,-1-12 428,-3-4-4173,0-7 3617,0-4 1,-12 26-1,0-2 244,-2-1 1,1 0-1,-2 0 1,0 1-363,-2 0 1,-1 1-1,2-30-873,-3 5 1,-3 11 314,-1 8 1476,-5 18 0,1 6 0,-7 10 0,-3 0 0</inkml:trace>
  <inkml:trace contextRef="#ctx0" brushRef="#br1">8314 14699 8124,'0'-7'1079,"-1"2"2298,-3 5-743,3 0-1277,-9 0 0,5 1-494,-3 3 911,-2 3-1133,4 4 1,-6 6-305,1 2 1,-4 3-173,-1 5 0,1 2-479,4 6 1,3-5 256,1 0 0,4-4-473,-1 0 1,3 1 203,1-4 1,1-3-668,3-8 257,2-1 1,6-5 140,-1-2 0,4-4 328,1-4 0,-1-3 228,-4-8 1,5 1 46,-1-5 1,1 3-106,-1-3 0,-2 2 320,2-2-118,-2-3 87,-2 4 1,1-3 183,-1 2 0,-1-2-213,-2 6 0,2-5 20,-2 1 0,-2 2-108,2 2 1,-4 2-117,3 2 1,-3-1-624,4 1 348,-6 5 102,8 1 0,-5 10-32,3 2 503,2 3-202,-3 7 1,0-3 177,1 5 1,-2-4 425,2 4 0,1-4-272,-6 5 0,2-5 205,-1 4 0,-2-1 233,1 1 1,-1-3-331,-2-5 0,0 1-356,0-1 1,0 1-378,0-1 0,0-3-1116,0-1 270,0-4-157,0 2 0,1-6 495,3-3 0,-2-2-121,6-6 1,-4 1-646,3-1 779,1 1 417,3-1 0,-2 0-674,3-3 504,-3 2 283,7-4 0,-1 2 22,0 0 0,1 0-169,-5 3 648,6 1-262,-5-1 1,5 1-212,-6 0 628,1-1-312,-1 6 282,0-4-295,1 8 244,-6-3 0,-1 10 805,-5 3-726,0 7-173,0-2 879,-5 3-696,4 1 1,-5-3 221,2 5-837,3-5 187,-5-3 178,6-1-975,0-3 597,0-1 0,6-2-1289,1-8 1,3-3 733,2-9 1,-1-1-447,1-6 1,-1-5 91,0-3 1076,-4-2 0,-2-1 0,-5 0 0</inkml:trace>
  <inkml:trace contextRef="#ctx0" brushRef="#br1">8851 14425 10177,'-16'0'1100,"7"0"243,-3 0 1,5 5-139,-1 2 1852,3 3-2002,5 2 0,0 3-856,0 0 0,5 4-833,3-3 0,7 3 563,4-4 71,3 0 0,0-4 0,1 1 0</inkml:trace>
  <inkml:trace contextRef="#ctx0" brushRef="#br1">9685 14333 7735,'-18'-34'830,"-2"5"104,5 2 0,-1 13 193,5 7 1,3 0-510,1 3 1,-1 3 495,-3 9 0,-7 6-256,-5 12 0,-5 11-244,-6 13 1,16-20 0,2 2-676,-2 5 1,1 2 0,2 1-1,0 0 242,-1 1 1,1 2 0,2 0 0,1 1-78,-1 3 1,-1 1 0,3 0 0,0 0-78,1-1 1,1 1 0,0-4 0,2-1-192,3-6 0,1-1 107,2-2 0,2-1 114,5 14 1,7-5-1193,2-16 1,-1-5-71,5-14 1,-4-2-455,4-5 0,-4-6 701,4-5-1356,-5-6 1503,3-11 1,-6-6-69,1-8-212,-6-7 1091,-6 2 0,-1-8 0,-5 3 0,-3-4 0,-4-4 0</inkml:trace>
  <inkml:trace contextRef="#ctx0" brushRef="#br1">9205 14790 7735,'-38'-14'1096,"0"3"0,6-2 369,10 9 1249,4 0-1669,11 4 1,9 0 421,9 0 1,11 0-492,8 0 0,4-5-465,4-2 0,7-4-321,4 0-1213,6 0 1223,-8-1-506,4 1 323,-1-1 0,-4 2-634,0 3-329,-6 2 530,-16 5 479,3 0-1286,-19 5 779,2 6 1,-20 8-457,-5 8 374,-11 7 361,-3 2 564,-5 3-293,4-5-169,-2 0 78,12-4 1,-5 1 415,10-4 1,5-4-457,6-4 472,3-10-307,1 6 1,6-14 110,5 3 1,7-4 54,9-4 1,1-3 341,2-9 1,4-3-500,1-7 0,-5-2-1063,4-3 1,-7-2 150,0 3-929,-8-3 1168,-3-1 0,-6 4-163,-2 4-1461,-3 2 1376,-10 1 1,-1 5-41,-6 3-877,-4 2 1074,3 2 0,-3 4-373,4 4 613,1 1 702,-1 2-327,6 5 0,1 2 224,5 4 0,1-3 169,3-1 1,2-3-438,6 4 1021,-1-6-568,1 3 0,3-5 722,0 0 0,0 0 722,-3 0 0,-1 0 1223,1 0-1621,-1 0-929,5 0 1,-3 0 23,2 0 1,-2-1 80,-2-3-1165,1 3 439,-6-4 0,4 6 101,-2 3-910,-3 2 721,0 6 1,-5 2-47,0 5 0,0 1 102,0 11 0,-5-5-358,-3 5 0,-2 0-238,-1 7 1015,-1-7-534,1 2 256,5-10 150,-4 0 0,8-6 986,-2-1-892,3-9 0,1-3 63,0-8 0,10-8-512,6-11 69,4-10-39,3-8 1,5-8-1158,2-1 0,1-4 654,3 0 1,-8 3-1226,5 2 1,-7 8 262,-5 7-391,3 5 1314,-10 11 1,1 7 277,-5 7 1,-5 4 58,5 4 1,-5 3 365,0 9 0,-1 1 0,3 11 0,1 1 0</inkml:trace>
  <inkml:trace contextRef="#ctx0" brushRef="#br1">10267 14676 7735,'0'-23'0,"0"1"5047,0 3-3477,-5 3 0,4 8-402,-3 1 0,4 4-610,4-1 0,-3 4-64,3 4 0,1 2-461,-1 6 0,4 1-316,-5 2 0,2 3-271,-1 4 0,-2 1 429,1 0 0,-1 0-385,-2 0 0,0 3 239,0 1 1,0 0-9,0-4 0,-2-1 24,-1 1 1,0 0 281,-5 0 1,1-4 91,-5 0 0,5-6 807,-1-2-570,1 1-247,0-11 0,2-1-530,5-8 1,1-7 221,3-4 0,3-4-223,4-4 0,4 3 213,0-2 1,1-2 191,-5 1 0,4 0-85,0 5 1,2-1 155,-2 0 1,-2 1 21,2 3 1,-2 3 252,-2 4 0,4 2-185,1 3 1,3 2-29,-4 5 0,1 1-162,0 3 0,-4 1 249,4 2 0,-4 7 161,0-2 0,-5 2-96,1-3 0,-6 0 88,2 1 0,1-1 2,-1 1 0,0 3 280,-4 0 1,0 0-943,0-3 296,0-1 1,0 1-883,0-1 0,5-5 257,3-2 1,3-2-138,4-2 1,3-6 338,5-1 0,0-3 92,0-2 0,-2-3 307,-2 0 0,-2 0-80,-6 3 1,1-1 726,-1-2 1,0 6-145,1-2 561,-6 2-180,4 3 0,-2-3 7,7 5 0,-2 0 140,2 4 0,-1-4-483,1 1 1,-2 0-20,2 7 0,-2 0-265,-2 7 1,-4-1-20,-4 9 0,-1 5-557,-2 7 0,-4-2-809,0 2 1,-5-2-1339,2 1 0,0-1 1112,0-2 1379,4-8 0,-12 3 0,2-11 0</inkml:trace>
  <inkml:trace contextRef="#ctx0" brushRef="#br1">11752 14276 7735,'-16'-18'0,"-3"3"2208,-3 2-1004,-1 7-502,0 1 408,0 10-663,1 6 0,-3 7 219,-1 5 1109,2 5-1336,-4 1 1,5 11 86,0 1 1,3 5-22,5 4 1,4-3-1094,11 2-793,6-2 1386,5-6 1,9-6-659,11-4 0,-1-11-182,8-1 0,2-6-1059,-2-6 1,6-2 593,2-5-1145,-6-5 2445,5-1 0,-8-8 0,-3 0 0,-5 0 0,-4-4 0,-2-2 0</inkml:trace>
  <inkml:trace contextRef="#ctx0" brushRef="#br1">11969 14562 7735,'-5'-12'0,"-5"1"953,-5-1 1,3 6 3511,5 2-1062,4 3-1805,-2 1-1603,20 0 1,-1 0-19,13 0-2305,-3 0 1685,4 0 0,5 0 248,5 0-3821,0 0 1344,1 0 2872,-3 0 0,3 0 0,-5 0 0</inkml:trace>
  <inkml:trace contextRef="#ctx0" brushRef="#br1">12563 14584 7735,'-17'0'1415,"5"0"1,-5-3-765,6-1 427,5 0-654,-5 4 1,10 5 747,-3 3 0,-1 7-526,1 4 1,1 6-222,3 2 0,0 5 16,0-2-258,0 3-33,0-4 1,5-1 149,2-5-464,3-5 158,2-2 1,-1-5 202,1-4-684,-1-2 434,1-5 1,-1-1-1097,0-3 457,1-7 446,-1-7 1,2-5-1364,2 0 683,-2-5-205,3-6 377,-4-1 430,-1-10 1,-3-1-185,-1-7-305,1-3 487,-2-6 1,-1 4 171,-5-3 4,5 3 0,-3 4-201,2 1 682,2 5 1,-4 2-247,6 8 1459,5 2-1105,5 7 0,6 5 101,2 5 1,3 5 267,6-1 0,5 7-108,6 4 1,2 3-230,9 1 0,-2 5 169,6 3-2335,2 2 1715,1 1 1,-30-4-1,2-1-386,0 2 1,0-1 0,-4 0 0,1-1-125,-1 2 0,0-1-1438,28 1 1195,-8 2 0,-1-7-234,-6 4 0,-5-4-442,-6 1 0,-5-3 950,-6-1 459,-10 0 0,2 0 0,-9 0 0</inkml:trace>
  <inkml:trace contextRef="#ctx0" brushRef="#br1">13008 14219 7735,'-11'-23'0,"0"0"2855,4 6-846,2 0-1045,5 6 618,0 4-418,0 2-468,0 5-319,5 5-139,-4 7 1,5 11-231,-6 7 47,0 3 47,0 6 0,0 6 98,0 4 0,-2 1-141,-2-5 0,-1 1 166,-2 0 0,-2 2-25,5-2 0,-4 1-95,5-9 0,-1-5-242,4-7 1,0-3-158,0-4 0,5-7-131,3-9 425,2-1 0,-4-7 0,-1-2 0</inkml:trace>
  <inkml:trace contextRef="#ctx0" brushRef="#br1">13077 14447 7735,'-8'-11'721,"1"0"0,4-1 2749,-1 1-2125,3-1 1,7 2-856,6 3 1,2 1-518,9 6 0,1 0-129,6 0 0,4 0-332,1 0 1,4 0-299,7 0 0,-1 2-2423,1 2 2961,0-3 0,-1 9 0,1-4 0</inkml:trace>
  <inkml:trace contextRef="#ctx0" brushRef="#br1">13579 14356 7735,'-3'-13'1213,"-1"-2"0,-4 2-738,4-2 0,-1 4 16,1 3 0,2-1 996,-6 5 1,5 1-728,-5 3 1,4 5 14,-4 2 0,2 4-305,-1 0 0,-2 5-354,5 3 0,0 3-132,4 1 0,0 0-146,0 0 0,0-1 237,0 1-775,0-5 569,0 4 0,1-8-372,3 5 1,-1-5 131,4 1 0,0-6-1519,0-2 909,3-4 263,-3 2 0,4-6-269,1-3 0,-1 0 448,0-7 0,0 2-50,-4-7 1,2 0 12,-5 1 808,5-1-221,-8 0 1,8 2 851,-5-5 1,1 5-617,-1-1 0,-3 2 1505,3 2-941,2-1 2547,0 6-2237,1 1 1,3 5 128,-3 0 0,0 10 451,0 5 1,-3 12-1087,4 7 1,-6 3-235,2 9 0,-3-2-884,-1 9 1,-5 1 414,-2 3 0,-8-1-154,-4-3 0,-3-2-276,-1-6 1,-1-4-687,-3-3 0,3-11-170,-2-5 1,-4-11-901,0-4 1,-1-4 2273,-3-3 0,5-4 0,-9 0 0,-3 2 0,-2 0 0</inkml:trace>
  <inkml:trace contextRef="#ctx0" brushRef="#br1">13968 14299 7735,'-10'-17'2796,"2"5"-1323,-14-5-377,10 6 2409,-5-1-1730,6 1-121,-1 5-850,6 1-1459,1 5 406,15 0 1,-1 3-9,10 1 0,0 5-189,4-1 0,-2-2-381,-2 2 1,2-1-207,-6 5 1,4-5-36,-4 1 1,-1 0 96,-6 3 1491,2 0-445,-9 1 0,3-1 214,-8 1 1,-3 3 283,-9 0 1,-1 0-93,-6-3 0,-4-1 1414,1 1-1035,-6 4 68,8-3-364,-4-2-182,10-1-12,-4-3 0,14 0 498,-4 1-834,8-6 1,1 5-239,6-3 0,10-3-94,10 3 1,5-4-361,6-4 1,4 1 460,0-4-2558,5 4 1774,-7-7 0,7 7-1090,-5-4 1,0 4 1123,-4 0 1,-6 1 946,-5 2 0,-5 0 0,-7 0 0</inkml:trace>
  <inkml:trace contextRef="#ctx0" brushRef="#br1">14425 14721 7735,'-2'-6'-1626,"-2"2"4153,-2 3 533,-5 1 0,3 4-1456,0 0-1091,6 5-246,-8-3 1,7 9-1843,-4 0 0,3 2 439,-4-2 1136,-4 3 0,-6 5 0,-5 0 0</inkml:trace>
  <inkml:trace contextRef="#ctx0" brushRef="#br1">15178 14687 7735,'-7'0'2612,"-1"0"-1966,6 0 478,-4 5-686,1 2 1,4 4 499,-3 0 1,3 2-426,1 2 1,0-1-39,0 5 1,5-1-166,3 1 0,2 2-242,1-6 1,1 0 32,-1-4 0,1 0-137,-1-4 1,0-2 261,1-5-248,4 0 61,-3-5 1,4-6-733,-6-8 368,5-8 179,-3-2 0,7-10-1394,-4-3-611,4-8 1605,-7-7-1163,3-1 1406,-10 22 0,0-1 1,-1 5-1,0 0-118,-1-4 0,-1-1 1,2 2-1,-1 1 144,-2-1 0,0 1 1,2 0-1,1-1 9,-1 1 1,0 0-1,6-24 346,1 4 0,1 12 175,-1 8 0,2 6-261,2 9 0,3 8 1805,4 7 0,3 3-578,1 1 0,5 0 364,7 0 0,2 5-930,6 2 1,5 4 1,2 0 0,8 4-617,-29-7 1,1-1 0,-2 1-1,1 0-275,1-2 1,-1-1-1,28 6-571,0 1-2,-6-1 287,7 1 1,-13-5-643,5 1 0,-8-6 96,-4 2 0,-2-2-538,2-2 0,-9 0 688,-1 0 919,-11-6 0,-2 5 0,-3-3 0,3 3 0</inkml:trace>
  <inkml:trace contextRef="#ctx0" brushRef="#br1">15818 14345 7735,'5'-18'188,"-4"1"188,3 6-187,-3 0 2033,-1-1-657,0 6 321,0-4-558,-5 8 0,0-1-537,-2 6-345,-4 4-296,5 9 0,-5 3-864,-1 8 382,-4 7 164,3 7 1,-5 6-215,3 2 1,2-1 293,-2 6-3341,2-1 2691,2-1 0,5-1-164,2-6 0,3-5-261,1-6 0,1-6 515,3-9 0,2-8 46,5-7 0,-3-8 602,0-3 0,4-8 0,6-3 0</inkml:trace>
  <inkml:trace contextRef="#ctx0" brushRef="#br1">15841 14619 7735,'0'-19'0,"0"0"3073,-5 5-1461,-2-3-430,-4 11 3108,5 1-2244,0 5-1680,6 0 1,7 0-416,4 0 1,6 0-287,6 0 1,4 0-476,4 0 1,2 0-842,1 0 0,0 0 1651,1 0 0,4-5 0,2-2 0</inkml:trace>
  <inkml:trace contextRef="#ctx0" brushRef="#br1">16275 14425 7735,'-5'-17'615,"2"4"77,-4-2 0,0 2 383,0 2 827,1 5-637,6-4-616,-5 8-349,4-3 0,-4 6-354,5 3 1,0 4-11,0 7-4,0-2 99,0 8 0,0-3 190,0 5-706,0 0 422,0 0 1,0-1-138,0 1 1,0 0-273,0 0 1,1-4 109,3 0 1,-3-1 98,3 1 0,1-3 8,-1-4 0,5-2 28,-1-2 0,-2-3-39,2-5 1,0 0 27,8 0 0,-4-7-141,4-4 1,-2-2 91,1-6 0,-3 0 69,4-4 1,-4 0 450,0 1 1,-1 3-207,1 0 0,-5 1 892,1-1 0,-4 2-50,3 6 1,-4 3 1520,1 1-1763,2 4 1,-5-1-40,3 8 1,-3 4-6,-1 7 1,0 8 169,0 7 0,-1 6-315,-3 6 0,-2 1-171,-6 10 0,0 0-798,-3 4 0,1-3 464,-5-1-1682,5 0 1547,-8-1 0,6-6-235,-4-8 0,0-7-580,5-5 0,-2-7 321,2-4 1,6-7-856,-2-4 123,2-3 1,-1-7 963,2-6 1,3-4-1549,5-7 2012,0-5 0,5-1 0,2-5 0</inkml:trace>
  <inkml:trace contextRef="#ctx0" brushRef="#br1">16595 14367 7735,'0'-11'1213,"-2"0"263,-2-1 1,3 1-557,-3-1 0,3 5 274,1-1 1,0 4 94,0-3 0,1 0-660,3 0 0,4-2 5,7 5-195,-2-5-592,8 8 0,-4-8-384,2 5 0,1 0-31,-5 4 0,4 0-580,-3 0 1,-1 3 782,-4 5-2203,-4-1 1673,-2 15 0,-5-8 202,0 5 0,-5 4 306,-3 3 1,-6 0 350,-1-7-32,-6 2 344,9-3 0,-10 1 390,3 0 1,3-6-9,0-2 1,4-1 2282,0-6-1379,6 5-863,1-8 1,16 3-1674,8-8 1,9-2 608,10-6 1,3 0 364,5-3 0,4 2 0,2-4 0</inkml:trace>
  <inkml:trace contextRef="#ctx0" brushRef="#br1">17166 14093 7735,'6'-21'1875,"-2"2"0,-2 2-591,2 6 1,2 1-627,6 2 1,-1-1 1602,1 5 1,3 2-1163,0 6 1,5 7 416,-1 8 1,3 14-737,1 9 1,-5 7-504,-3 9 1,-9-26 0,-1 2-420,0-1 0,-2 2 0,0 3 0,-2 1 22,-2 1 0,-2 0 1,0 0-1,-2-1-375,-1 1 0,-3 0 0,-1-2 1,-2-1-111,0-2 0,-2-2 0,0-1 1,0 0-386,1-1 1,-1-1 0,-10 17-33,-2-9 0,-2-9-1139,1-10 0,0-4 467,4-7 1,6-3 1693,1-5 0,-1-5 0,-1-1 0</inkml:trace>
  <inkml:trace contextRef="#ctx0" brushRef="#br1">17645 15098 7735,'-16'0'0,"4"2"9030,1 1-5260,5-1-3723,6 3 1,5-5 303,2 0-351,-2 0 0,5-5 0,-3-2 0</inkml:trace>
  <inkml:trace contextRef="#ctx0" brushRef="#br1">4922 16046 7807,'-5'-17'293,"-1"-4"38,-5 6 0,3 0 2652,0 3-1398,6 1 475,-3 0 1,5 3-610,0 0 1,1 7-73,3 1 0,-2 6-804,6 10 0,3 1-120,5 6 0,-1 5-347,-4 3 0,6 3-216,2 4 0,-1-1-1174,1 5 0,0-9 829,3 1 1,3-2-1708,1 2 1,-2-1 350,3-3 0,1-2 135,-1-5 0,-1-6 1674,-3-6 0,0-5 0,0-6 0</inkml:trace>
  <inkml:trace contextRef="#ctx0" brushRef="#br1">5265 15921 7832,'-18'-18'5621,"-3"1"-2774,8 6-2179,2 5 1,7 2 1505,8 8 1,2 7-936,5 8 1,2 4-413,2 4 1,-1 3-761,5 8 1,-1 1-546,1 3 1,3 1-523,-3-4-2567,2 4 1941,2-8 892,5 10 734,-4-10 0,4 5 0,-5-6 0</inkml:trace>
  <inkml:trace contextRef="#ctx0" brushRef="#br1">6179 16812 7952,'-23'-12'857,"5"6"232,2-4 1,9 7-348,3-5 0,11 5-307,8-5 1,5 0 169,15-3 1,3 1-182,11 2 0,4-2-273,8 2 1,-29 4 0,1-2-268,3 0 1,0 1-1,4 1 1,0 0 104,4 0 1,0 1-1,-1 1 1,0 1-261,1-1 0,0 0 0,-1 0 1,1-1 183,2 1 1,0 0 0,-1 0 0,0 1 29,-1 0 0,-1 2 0,-2-1 1,0 0-32,-3-1 0,0 2 0,-3 0 0,-1 1-164,1 0 1,-1 0-1,0 2 1,-1 1-28,28 3 0,-5-2-314,-7 2 0,-7-2-181,-4 2 0,-3 1-376,-5-6 0,-3 5 1150,-8-4 0,-4-4 0,-7-4 0,-3 0 0</inkml:trace>
  <inkml:trace contextRef="#ctx0" brushRef="#br1">6887 15864 7948,'-17'-12'2924,"1"-2"-1608,-3 3 488,7 2-1251,7 9 0,9 1 108,0 3 0,5 6-243,-2 5 0,2 6-158,-1-2 1,1 6-426,-5 2 0,4 4-507,0 0 1,-2 2-1326,2 1 1,-4 0 367,3 1 1629,1-1 0,3 5 0,1 2 0</inkml:trace>
  <inkml:trace contextRef="#ctx0" brushRef="#br1">7298 15761 8021,'0'-12'0,"0"5"3216,0-1-1437,0 6-979,0 7 0,0 4-362,0 10 0,-1 5-180,-3 6 0,-6 10-314,-6 5 1,-5 3-390,-2 10 1,0 1 154,10-25 1,0 1 0,-1-2 0,1 1-14,1-2 0,1 1 1,-1-3-1,1 1-505,0 22 0,2-7-2819,9-8 3627,0-3 0,-5-6 0,-1-1 0</inkml:trace>
  <inkml:trace contextRef="#ctx0" brushRef="#br1">7424 15864 7982,'-12'-12'0,"-3"5"3323,0-1-2377,5 5 0,6-2 4,8 5 0,3 0-350,8 0 1,3 0-47,5 0 1,5 4-365,2 0 1,7 1-353,1-1 1,0-2-722,-3 6 1,3-5 655,0 0 1,5 2-344,-1-1 1,-4 0-365,-4-4 0,-1 4-410,-6 0 0,-2-1-225,-6-3 681,-2 0 1,-14 0 887,-6 0 0,-9-5 0,-11-1 0</inkml:trace>
  <inkml:trace contextRef="#ctx0" brushRef="#br1">7709 15818 7982,'-11'6'604,"-1"1"75,1-4 1,4 0 1016,4 5 1,-2-1-791,1 5 1,0 4 572,4 3 0,-4 8-718,0 3 1,-5 4-550,2 5 0,-5 1-78,-3 6 0,1 0-122,-5-1 0,1-3-252,-1 0 0,4-10-511,8-2 1,-2-6-1361,5-5 0,0-2-408,4-6 821,0-4 0,1-2 821,3-5 1,-3-2 876,3-1 0,3-9 0,-1-6 0</inkml:trace>
  <inkml:trace contextRef="#ctx0" brushRef="#br1">7755 16035 7982,'-2'-10'3143,"-1"2"123,1-2-1120,-3 9 0,4-4-1150,-3 5 1,3 2-20,-3 6 0,-1 4-399,1 11 0,-3 1-186,3 3 1,-4 4-1389,4 7 1,-3-3 685,3 3 0,0 2 310,4-2 0,5 5 0,2-3 0</inkml:trace>
  <inkml:trace contextRef="#ctx0" brushRef="#br1">6133 16766 7888,'-29'0'124,"1"-5"1,5 3 185,0-1 1,2 1-249,2 2 0,2 0-62,6 0 1063,-1 0-143,1 0 106,5 0-237,0 0-381,6 0 1,6 0-5,1 0 0,5 0 168,3 0 0,3-3-72,4-1 0,1-1-145,0 1 0,5 3-88,2-3 0,3-3-38,2 0 0,-1 1-122,0-2 0,0 4 44,1-4 0,0 6-117,3-2 1,-2-1 35,2 1 0,-3 0-118,0 4 0,0 2-125,3 2 1,-2-2 69,2 6 0,-5-2 8,1 2 1,-2 2 54,6-3 1,-1 2 22,1-1 1,-1 1-29,5-5 1,1 1-5,6-2 1,2-1-221,2 2 0,2-7 191,-6-1 1,8-5 78,-3 2 1,0 0-24,-4 0 1,-3 4 40,2-1 1,2 2-17,-2-2 0,1 3 5,-4-3 0,-1 4 2,1 4 0,3-3 12,1 3 0,5 1-56,-2-1 0,3 0-121,1-4 0,4 0-193,0 0 1,-1 0 128,-2 0 1,-1 0 185,0 0 1,2 0 16,-1 0 1,0 0 157,-9 0 0,1 0-126,-4 0 1,2 0 32,-3 0 0,2 0 23,-8 0 0,2 0 147,-3 0 0,3 0-335,-7 0 1,3 0 69,-6 0 0,-3 0-465,-2 0 1,-2 0-219,-1 0 1,-5 0-1304,-3 0 1136,-2 0 943,-2 0 1,-4-6 0,-2 0 0</inkml:trace>
  <inkml:trace contextRef="#ctx0" brushRef="#br1">6910 15944 7895,'6'-6'192,"-2"-1"1,-2 0 25,2 0 1,-3-1-14,3-3 0,-3 3 260,-1 1 1,2 3 1054,2-4 127,-3 6-1143,4-3 0,-5 10 124,0 2 1,0 8-241,0 5 0,-5 2-170,-3 5 1,2-2-143,-2 6 0,2-2-206,-2 2 1,-2 0 90,3-4 1,0 3-77,0-3 1,0 0-1004,0-5 1,-2 1 496,5 0 1,0-4-1125,4 0 1,0-5 1744,0 1 0,5-7 0,2-3 0</inkml:trace>
  <inkml:trace contextRef="#ctx0" brushRef="#br1">6316 17211 7859,'-12'-21'785,"1"2"0,-1-2-432,1 6 1,3 0 1090,1 3 1,4 1 919,-1 0-1065,3-1 0,2 2-904,3 2 0,4 3-341,7 5 0,-1 0-169,5 0 0,-4 4-469,4 0 0,-3 5 5,3-2 1,-4 5 488,4 3 1,-5 2-1143,1 2 1,-2 2 310,-2-2 0,-1 3 283,-2 1 0,-3 0 284,-5-1 1,0 0 140,0-3 1,-1 3 185,-3-3 0,-6-3 291,-5-1 1,-6-2 833,2-2 0,-1 0-585,1-4 1,-3 2 384,3-5 1,3 0 892,1-4 440,2 5-1746,1-4 0,7 4-79,5-5 1,7 0-301,8 0 0,3-4-280,5 0 0,1-1-777,2 2 1,4 1 667,4-1 1,-1 0-1233,-3-1 1,2 3 471,-5-3 1,3 3 216,-3 1 0,-2 4 154,-6-1 1,-2 5 671,-6-4 0,0 10 0,1-1 0</inkml:trace>
  <inkml:trace contextRef="#ctx0" brushRef="#br1">6944 17463 8530,'-12'0'1946,"6"0"1,1 1-522,5 3-304,0-3 1,0 9-449,0-2 0,0 2-144,0 1 1,0 1-273,0-1 1,0 2-57,0 2 1,0-2-197,0 2 1,0 1 69,0 0 0,0-5-750,0-3-12,0-1-821,0 0 358,0-2 263,5-21 0,0 1 366,3-15 0,2-1 56,-2-3 1,2-5 105,1-3 0,-3-3 139,-1 0 1,1-5 29,3 1 0,1-6 102,-1 2 0,1-6 416,-1 2 0,1 4 156,-1 11 1,4 3 453,0 5 0,6 6-333,-2 5 1,-2 5 239,3 7 1,2 4-254,5 4 1,1 1-210,-1 2 1,-1 5 16,8 3 0,-2 2-45,6 2 0,7 0-324,0 3 1,9-2-209,-1 2 0,4-2 25,4-2 0,-28-5 0,1-1-7,2-1 1,1-1 0,-3 1 0,0-1-330,-1-1 0,-1-1 1,27 1-669,2 1 1,-1-1 379,-7-2 0,-4 0 22,-15 0 1,-6 4-196,-5-1 949,-1 1 0,-9 1 0,4 2 0</inkml:trace>
  <inkml:trace contextRef="#ctx0" brushRef="#br1">7412 17029 7877,'0'-22'0,"0"3"0,0 2 869,0 6 0,0 0 1164,0-1 0,1 5-1013,3-1 1,-3 7 118,3 1 0,-2 6-826,-2 9 1,-2 8-100,-2 8 0,-2 7-421,-5 3 1,-2 9 216,-2 3 0,2 2-935,-2-2 0,-2 3 444,2-3 1,-1 3-210,0 1 0,8-5-203,-4-2 1,8-10-280,1-5 0,6-8 1172,5-7 0,3-7 0,5-6 0,3-6 0,2-6 0</inkml:trace>
  <inkml:trace contextRef="#ctx0" brushRef="#br1">7355 17325 7877,'-16'-16'2799,"7"5"-1539,-3-1 115,8 1 1,1 8-639,6-4 0,5 4-8,7-1 0,3 3-714,5 1 1,5 0-678,2 0 1,-1 1-149,2 3 0,-1-1-970,5 4 0,0 1-523,3 3 2303,-2 1 0,3-1 0,-5 0 0</inkml:trace>
  <inkml:trace contextRef="#ctx0" brushRef="#br1">7915 17211 7927,'0'-23'0,"-4"4"925,0 0 1,0 5 1280,4-1 1,0-1 1675,0 0-2089,0 6-1311,0 5-263,0 5 1,0 9-134,0 2 0,0 10-10,0 2 1,-5 1-174,-2 6 1,-4-1 8,0 2 0,1 2-264,2-3 1,-2 2-581,2-2 1,3-2 397,2-5 1,1-1-600,2-3 349,0 2 225,0-13 0,5 1 28,3-13 0,3-4 35,5-7 1,-4 1 6,4-5 0,-4 0-240,0-4 1,-1 1 336,1-1 1,-1 0 171,0 0 1,-1 4 580,-2 0 0,2 0-65,-2-4 1,2 5 78,1 3 1,1 2 374,-1 2 0,1 1 2799,-1 2-2277,1 3 0,-1 11 408,0 6 0,-3 6 3,0 8 1,-6 9-878,2 6 1,-3 5-722,-1 4 1,-4 0-427,1 4 1,-10 2 163,2-3 1,-7-2 78,3-2 0,-6-3-201,2-4 0,-1-8-206,1-7 0,-3-10-878,3-5 1,-2-6-638,-2-6 1,1-1 1033,3-3 0,1-7-887,3-8 1,8-4 1872,-1-4 0,0 3 0,2-4 0</inkml:trace>
  <inkml:trace contextRef="#ctx0" brushRef="#br1">8234 17188 7830,'-5'-19'1733,"-2"0"0,2 5 1439,1-1 631,-2 2-2069,4 2-93,-3 0-1488,5 4 0,1 6-393,3 5 1,3 5-252,4-2 1,2 5 388,2 3 1,-2-1-955,2 5 0,-2-5 165,-2 1 1,0 2-437,1-2 1,-1 1 771,1 0 0,-2-4 297,-3 3 0,0-2 266,-3-1 1,-3-1 287,3 0 1,-8 0 129,-4-4 1,-6 2-336,-1-5 0,-5 4 1507,1-5 1,1 1-436,-1-4 0,5 0 773,-1 0-1843,2 0-1212,2 0 158,4 0-64,17 0 1,8 0-1191,13 0 1,3 0 1070,0 0 0,2 0 1144,6 0 0,-1-5 0,5-1 0</inkml:trace>
  <inkml:trace contextRef="#ctx0" brushRef="#br1">8965 17097 7887,'7'-18'758,"3"-3"0,-3 4-238,9-2 1,-4-1 239,4 5 0,-4 1 1035,0 6 799,-1-2-1794,1 9 1,-6-2 210,-2 11 1,-9 6-512,-7 12 1,0 4-42,-7 4 1,-4 6-784,-4 6 1,-5 5-116,2 6 0,1 0-289,-2 0 0,16-28 0,0 1 337,-2 0 1,-1 0 0,0 2-1,-2 1-147,1 3 0,0 0 1,1-1-1,1-1 126,3 1 1,1-1 411,-13 24 0,14-4 0,-2-4 0,1-2 0,-1-1 0</inkml:trace>
  <inkml:trace contextRef="#ctx0" brushRef="#br1">9251 17166 7831,'-12'-12'1468,"1"1"0,1 3-87,2 0 946,-2 6-1701,9-3 0,-3 5 56,8 0 1,3 0-473,9 0 0,-2 0-1,5 0 1,1 0-695,7 0 1,-2 1-116,5 3 0,0-3-504,0 3 1,3 1 352,-2-1 0,2 4-600,1-5 1,-1 5 634,-3-4 1,-2 3-66,-5-3 0,-5 5 781,-3-1 0,-2 2 0,-2 1 0</inkml:trace>
  <inkml:trace contextRef="#ctx0" brushRef="#br1">9399 17166 7831,'-5'-8'905,"-2"0"0,0 6-351,0-2 0,3 3 1096,-4 1-520,6 0 0,-3 2-552,5 6 1,-2 1-16,-1 10 1,0 1-320,-5 7 1,5-2-218,-5 6 0,0 0-452,-3 7 0,0 2 331,-1 2 0,-3 1-736,0-5 1,-1 4 171,5-4 0,5-5-262,2-7 1,3-3 87,1-4 832,0-2 0,0-6 0,0 1 0</inkml:trace>
  <inkml:trace contextRef="#ctx0" brushRef="#br1">9502 17303 7831,'0'-12'3501,"1"2"-2714,3 2 1,-1 0 1665,4 4 0,-3 0-1250,4 4 1,-2 6 197,2 6 0,1 9-1062,-6 10 0,3 2-828,-3 1 0,-1 5 119,1 3 1,-1 3-1039,-2 0 1163,0 1 0,0 0 0,0-1 0</inkml:trace>
  <inkml:trace contextRef="#ctx0" brushRef="#br1">23241 11078 7932,'0'-18'93,"0"3"1,2 3 37,2 0 0,7 6-131,8 2 0,8-2 0,2-1 0</inkml:trace>
  <inkml:trace contextRef="#ctx0" brushRef="#br1">23447 11021 7896,'-15'-7'254,"0"-1"-1037,4 0 0,3 1 427,4-1 1,0 4 355,4-3 0,0 4 0,0-7 0,0 9 0,-5-9 0,-1 3 0</inkml:trace>
  <inkml:trace contextRef="#ctx0" brushRef="#br1">23059 11135 7893,'7'0'45,"1"0"0,-4 0 184,3 0 0,-3-3-104,4-1 1,-1-1 169,5 1 1,-1-1 131,1-3 1,0-2-244,4 2 1,0 0 13,3 0 1,7-2-100,-4 2 1,4 3 72,-3 1 1,-1-1-270,1 1 0,-4 1 81,0 3-349,-5 0 275,-2 0 0,-8 3 69,-8 1 1,-4 4-15,-7-4 0,1 4 17,-5 0 0,0 1-51,-4-1 1,4 2 82,0-3 0,5 0-81,-1 0 1,2 0 89,2 0-99,-1 3 1,6-7 122,2 5 60,3-6 0,2 3-5,3-5 1,-2 0 197,6 0 0,3 0 52,5 0 0,0-5-108,-1-3 0,-1 2-155,5-1 1,-3 0 82,3 0 0,-5-4-428,1 4 1,-2 0-15,-2 0 1,0 3-632,1-4 450,-6 6 331,-1-3 0,-10 5 279,-2 0 0,-4 0-103,0 0 1,-2 4 135,-2-1 1,6 5-38,-2-4 0,2 0 276,-3-4 1,5 3-113,-1 1 1,4 0 297,-3-4-417,4 0-244,-2 5-472,5-4 0,1 5 303,3-6 1,-1 0-771,4 0 1,-3 0-108,4 0 1090,-1 0 0,5 0 0,-1 0 0</inkml:trace>
  <inkml:trace contextRef="#ctx0" brushRef="#br1">10770 16652 7928,'-5'-17'0,"-2"4"2353,-4-2-664,0 8-1144,4-4 0,3 9-191,8-6 1,4 6-178,7-2 1,8 1-1,7 0 0,3 1-858,2-1 0,0 1 289,3 2 392,3 0 0,5 0 0,-1 0 0</inkml:trace>
  <inkml:trace contextRef="#ctx0" brushRef="#br1">10713 16926 7944,'-34'0'755,"-1"0"0,11 0 2448,5 0-1605,10 0 1,5 0-792,8 0 0,4 1 20,7 3 0,4-3-322,8 3 1,7-3-1533,8-1 1,4 0-285,3 0 0,3-4-3683,5 1 4994,-23-2 0,-1 1 0,0 1 0,-1-1 0,5-1 0,0-1 0</inkml:trace>
  <inkml:trace contextRef="#ctx0" brushRef="#br1">12038 16789 7853,'-12'-10'1455,"2"2"-1128,2-7 1,3 6 426,5 1 0,5 1-256,3-5 0,12 5 335,7-1 0,6 2-319,5-2 1,9-1-102,10 5 0,3 0-541,-26 4 0,0 0 0,1 0 1,1 0 242,4 0 1,0 0-1,3 0 1,-1 0-84,2 0 0,0 0 0,1 0 0,0 0 47,1 0 0,-1 0 0,-1 0 0,0 0-247,0 0 1,-1 0 0,1 1 0,0 0 125,2 1 1,-1 0 0,-5-1-1,-2 0-652,-2 3 0,0 0 0,26-1-308,-1 5 0,-8-5 63,-3 0 1,-8 3 331,-4-3 1,-8 1-87,-3-4 0,-4 0 36,-4 0 657,-3-5 0,-4-1 0,-1-6 0</inkml:trace>
  <inkml:trace contextRef="#ctx0" brushRef="#br1">13225 15989 7863,'-5'-18'1388,"-1"2"1733,-5 5-1142,4-1-1452,2 6 1,5 2 255,0 8 1,0 3-364,0 9 0,0 3-230,0 7 1,-1 0-307,-3 4 1,1 4-386,-4 4 1,3 4-1794,-4-4 0,2 7 2294,-2 0 0,-2 6 0,4 6 0</inkml:trace>
  <inkml:trace contextRef="#ctx0" brushRef="#br1">11992 17223 7845,'0'-23'1361,"-4"4"-1055,0 0 1,0 5 735,4-1 0,2 3-449,2 5 1,2 0 414,5 3 0,5 3-520,-1-3 0,1 3-310,0 1 0,-3 5-166,7 3 0,-1 2-307,3 1 0,-3 1-41,0-1 1,-5 1-312,2-1 1,-5 0-141,-3 1 1,-3 3 259,-5 0 1,-5 4 443,-3-3 1,-3 4 190,-5-1 1,2-1 204,-5 1 1,0-5-188,-3 1 0,-5 1 199,0 0 1,-3-1 349,3-4 1,0-1 240,5-2 6,-1 2-572,5-9 0,9 5-800,13-6 0,7 0-4,12 0 1,6-2-263,6-2 0,0-1 346,7-2 0,-1-2-163,1 5 1,-2-4-582,-2 5 1,-2-1 481,2 4 0,-4-4 632,-3 0 0,2 0 0,-4 4 0</inkml:trace>
  <inkml:trace contextRef="#ctx0" brushRef="#br1">12392 17702 7927,'-16'12'699,"1"-1"0,-3 2 938,7 2 1,-3-2 693,6 2 0,3 2-1201,2-2 1,1 0-377,2-4 0,2 0-317,1-4 1,4 2-347,4-5 0,4 3-131,1-3 1,4 0-176,-1-4 1,-1-4 34,1 0 0,-2-4-236,3 0 0,-3-3-743,-1-5 1,-4 2 445,3-5 0,-2-4-216,-1-3 0,-2-7 275,-3-1 0,2-2-274,-5-6 0,1 0 390,-1-3 0,-3-1 20,3 0 1,-7-1 327,0-2 1,-2 2 106,1-3 1,2 5 656,-1 3 0,1 2-467,2 6 1,0 5 1019,0 2 1,2 8-331,1 4 1,1 4-6,8 3 0,-2-1-227,9 5 1,1 1-22,7 3 0,2 0-112,5 0 1,4 0-192,0 0 1,11 3-183,0 1 0,8 0-298,8-4 0,-4 1 45,-27 1 1,0 0-1,0-1 1,0-1 157,2 2 1,0 0-1,-1-1 1,0-1-718,1 0 1,0 0 0,24 2-252,-7 1 1,-6 0 166,-5 5 0,-8-6-15,-7 2 1,-8 1-1277,-4-1 2128,-7 5 0,-3-3 0</inkml:trace>
  <inkml:trace contextRef="#ctx0" brushRef="#br1">12928 17200 7938,'-11'-23'0,"0"5"0,-1 3 0,2 2 5388,2 2-1910,-2-1-2090,9 6 0,-8 2-1014,5 8 0,-1 5-403,1 10 0,2 1 36,-6 11 0,2 3 99,-2 4 0,-2 5-303,3-1 1,0 3-154,0 0 1,-1 6-238,-3 2 1,4-2-245,3-1 1,3-9-688,1-3 0,0-3 561,0-5 1,5-8-232,3-11 0,3-4 137,4-7 1,-2-3 1050,2-5 0,3 6 0,0-8 0</inkml:trace>
  <inkml:trace contextRef="#ctx0" brushRef="#br1">12826 17531 7938,'-12'-18'992,"-3"6"221,0 4 0,5 0-372,6-3 1,3-2-380,1-2 1,5 2 39,2-2 0,14 1-368,5-1 1,7 2-486,5-2 1,2-2-205,1 2 1,5 1-2109,0 7 2663,-1-3 0,6 3 0,-5-4 0</inkml:trace>
  <inkml:trace contextRef="#ctx0" brushRef="#br1">13397 17211 7944,'-30'-6'1394,"3"1"174,4 5 0,1 0 349,3 0 1,1 5-987,3 3 0,6 2-231,-2 1 1,6 1-471,-3-1 0,6 4-367,-2 0 1,3 6 17,1-2 0,3 2-173,1 2 0,5-1 191,-1-3 0,1 1-50,-2-5 0,3 4-581,-2-3 1,2-1 160,1-4 1,1-3-120,-1-1 1,1-4-286,-1 1 533,1-3 1,-1-1 92,0 0 1,-3-1-60,0-3 0,-2 1 202,2-4 1,0-2 121,-4-6 0,5 1 76,-1-5 0,-2 3-77,2-3 0,-2 4 863,2-4 0,2 1-440,-3-1 1,4-1 1122,0 5 0,-3 0-193,-1 3 1,1 2 24,3 2 1,-3 3-573,0 5 1,-6 7 109,2 4 1,1 12-401,-1 11 1,-2 7-211,-6 8 0,1 5-356,-9 7 1,8-29-1,-2 0 160,-3 4 1,-1 1 0,0-3 0,0 0-122,-3 0 0,-1 1 1,2-2-1,0 0-264,-15 24 0,-1-1-527,2-7 1,-1-13-6,4-6 0,0-11-658,1-11 1,0-5-331,3-6 1,6-9 979,6-7 1,4-13-997,-1-6 1896,8-10 0,-3-3 0,3-2 0,-2 2 0</inkml:trace>
  <inkml:trace contextRef="#ctx0" brushRef="#br1">13751 17303 7880,'-2'-12'0,"-1"1"0,1-1 896,-1 1 0,1 3 3325,2 1-1377,0-1-833,0-3 0,2 4-2013,1 4 0,4 1 10,4 2 0,1 2-1236,-1 1 1,2 0 242,2 4 1,-2 1-227,2 4 0,-4 3 392,-3 0 0,1 1 33,-5 0 1,-1 0 542,-3 3 1,-2 3 274,-6-3 0,-1 1 912,-10-1 1,0 3-663,-4-3 1,1-1 1451,-1 1 0,0-5-401,0 1 1,1-3-234,3 0 0,7-5-722,4 1 0,7-5-223,1 0 0,10-1-279,9-2 0,9-5-396,6-3 0,6-6-1791,5-1 1,1 0 1124,0 3 0,1-3 882,2 0 1,-2-6 0,4 4 0</inkml:trace>
  <inkml:trace contextRef="#ctx0" brushRef="#br1">13557 17074 7823,'-12'-5'2441,"1"4"-1156,4-4-627,2 0 1,10 2-246,3-4 1,11 4-143,4-1 0,9-2-336,2-2 0,4 3-372,4 1 1,3-1-72,1 1 0,0-3-1638,3 3 1976,-12 0 0,1 4 0,-9 0 0</inkml:trace>
  <inkml:trace contextRef="#ctx0" brushRef="#br1">13682 16709 7867,'-5'-12'0,"0"5"3395,-3-1-2453,3 6 1,12-5-132,4 3 0,2 3-488,6-3 1,1 3-293,7 1 1,-3 1 16,3 3 1,2 1-186,1 3 1,-1 2-1382,2-2 1,-1 2 1517,5 1 0,-1 1 0,0-1 0</inkml:trace>
  <inkml:trace contextRef="#ctx0" brushRef="#br1">15338 16869 7887,'-11'-5'2974,"4"3"-2675,2-3 1,12 5-85,4 0 1,7 0 415,9 0 0,2 0-125,5 0 0,5 0-48,3 0 1,4 0-161,3 0 0,9-1-326,-27-1 1,2 0-1,3-1 1,-1-1 116,1-4 1,1 0 0,-1 2 0,0-2-1,-2-1 1,0-1 0,2 1 0,0-1-82,-2-1 1,0-1 0,3-1 0,0-2-37,-5 0 1,0 0 0,1 0 0,-1 0-44,-3-2 0,-1-1 1,1 0-1,-1 0-40,1-4 0,-1-2 1,1-3-1,0-1-89,-1 0 0,1-1 0,-3-3 0,0-2-254,-1 0 0,-1 0 1,2-3-1,-1-1 155,0-3 1,-1-2 0,1-1 0,-1-2 10,-3-1 1,-1-1 0,2 0 0,-2 1 52,-2 1 0,-1 0 0,-1 1 0,-2 0 67,-4 1 1,-1 1 0,-1-1 0,-1 1 59,-2 5 1,-2 0-1,-1 0 1,-2 1-50,-7-24 1,-1 6 277,-7 5 0,-1 6 211,0 6 1,2 10-147,7 12 506,2 4-1569,5 5 1597,0 2-1239,5 21 0,0-6 437,2 12 82,4-6 0,0 5 0,7-3 0</inkml:trace>
  <inkml:trace contextRef="#ctx0" brushRef="#br1">17143 15178 7910,'-5'-16'1041,"-2"4"-781,-4 1 1,3 1 631,1 6 0,-1 0-238,-3 4 1,-1 0-81,1 0 1,-6 7-302,-2 4 0,-4 5-234,-3 7 1,2 0-331,-3 0 1,-1 0 286,1 0 1,-3 1-809,3 2 0,1-1 108,3 1 1,4-2-322,0-1 1,1 0 182,-1 0 842,2 0 0,1 0 0,-2-1 0</inkml:trace>
  <inkml:trace contextRef="#ctx0" brushRef="#br1">16960 15293 7910,'11'-17'900,"-3"8"112,0-2 1,-1 7 1167,5 0 0,-1 3-1092,1 1 1,0 0 687,3 0 0,-1 5-906,5 3 0,-3 7-447,3 4 1,1 2-785,7 2 0,1 0-753,2 0 0,2 1-57,-6 3 0,2-2-2948,-1 5 4119,-3-4 0,9 7 0,-4-4 0</inkml:trace>
  <inkml:trace contextRef="#ctx0" brushRef="#br1">17874 14242 7884,'0'-18'433,"0"2"147,0 4 1,0-1-337,0-2 0,11 1-46,8-5 1,9 0 360,10-4 1,9-1-283,10-2 0,-26 12 1,2 0-348,3-1 0,0-1 1,-1 0-1,1 0 146,2 3 0,0 0 1,0-2-1,-1-1 13,1 3 1,0 0 0,0-2 0,0-1-37,-3 3 0,-1 0 0,-1-1 1,0 1-321,24-10 0,-4 4 245,0 0 1,-6 1-362,-1-1 0,-5 3-228,-7 4 1,-4 1 301,1 0 0,-6-1-36,2 1 0,-3 1 312,-1 2 1,-5-1-1213,-3 5 706,3 0 539,-6 4 0,-5 5 0,-9 2 0</inkml:trace>
  <inkml:trace contextRef="#ctx0" brushRef="#br1">19518 13260 8186,'-23'-18'343,"6"1"0,0 10 206,6-1 0,1 4 528,2-3-461,3 4 0,6-2-303,3 5 1,2 0-160,6 0 1,4 0 113,3 0 0,3 1 28,1 3 0,5-1-176,2 4 1,-1-3-154,2 4 1,-5-2-290,5 2 0,-2 2 230,1-3 0,1 4-117,-8 0 1,1 0-23,-9 1 1,3-1 9,-7 1 1,-2 0 125,-9 4 1,-7 1 174,-9 6 0,-3 0 49,-11 0 1,-1 0-36,-3 0 0,0 3-263,0 1 1,3 3-30,1-3 1,6 0-151,1-4 0,1 3 179,7 1 169,0-1 0,3 2 0,1 2 0</inkml:trace>
  <inkml:trace contextRef="#ctx0" brushRef="#br1">20375 12814 7891,'0'-39'0,"0"3"2566,0-3-1670,0 10 0,0 6 877,0 8-979,0 2-55,0 2 920,0 4-547,0-3-807,0 9 0,4 6-159,-1 10 1,1 3-105,-4 5 1,0 0 110,0 11 1,-1-1-103,-3 9 1,2-4-299,-6 4-745,5 0 954,-7 3 0,5 0-570,-2-3 0,-2 1 33,5-5-624,-5 5 740,8-8 1,-4 2-94,5-10-908,0 0 359,0-15 612,0 0 1,5-10 47,2-9 1,0-2 412,0-10 1,-4-2 386,1-5 0,1 2 861,-1-3-664,-1 8-386,-3-3 1735,-5 5-867,4-1-654,-4-4 0,1 8 922,0-5-608,1 5-242,3-2 55,0-1-502,0 5-1,5-5 100,1 6 0,9-5-110,0 1 272,6 5-54,-3 0-916,4 9 458,1-10 154,0 10-1420,0 1 1000,-5 7 0,-2 5-50,-4 3-421,-6 8 554,-1 7 1,-10 5 10,-3 3 0,-6-2 58,-1 2 0,-5-3 23,1 0 0,1-5 104,-1 0 0,6-9-855,2-2-128,-1-5 575,11-8 1,5-6 182,7-8 0,8-3 454,0-4 0,2-2 0,-2-2 0,2-2 0,-3 3 0,5-5 0</inkml:trace>
  <inkml:trace contextRef="#ctx0" brushRef="#br1">20706 12951 7891,'1'-14'635,"3"3"1,-3 2-237,3-2 0,-1 3 60,1 0 282,-3 1 0,5 0 3,-2 4-254,-3-4 54,4 6-241,-5-4 1,0 10 145,0 3 1,0 2-287,0 1 1,0 1-222,0-1 0,0 4-47,0 0 0,0 1 167,0-5 0,2 1-330,1-1 0,0 0 63,5 1 0,-5-1-69,5 1 0,-4-5-335,3 1 85,1-6 1,3 7 124,1-5 0,3 0-82,0-4 0,2-5 35,-2-3 1,3-2 102,5-1 0,-4-5 357,0 1 1,-2-4 217,2 4 1,2-4 304,-6 4 1,0-1-212,-3 5 0,-5 1 878,1 2-407,-6 3 0,7 6 579,-5 3 1,0 8 108,-4 7 1,0 7-770,0 5 0,0 3-142,0 4 1,-1 4-257,-3 7 0,1 2-615,-4 3 1,-1 1 231,-3-1 0,-5-4-205,1 0 1,-4-4 65,4-5 0,-4-8-255,4-10 1,-2-6-1827,2-10 1,1 2 1093,-5-5 1,4-6 1190,-4-10 0,0 6 0,-4-4 0</inkml:trace>
  <inkml:trace contextRef="#ctx0" brushRef="#br1">21871 12837 8888,'0'-16'2243,"-4"3"-1405,0-2 0,-5 3 1965,2 5-2116,-3 2 0,-2 11 16,1 5 0,-1 7-215,1 9 1,1 1-150,2 2 1,-2 7-1044,2-3 1,3 4-216,2 0 1,1-2-700,2 2 0,0-6 628,0-2 1,0-3-514,0 3 1,4-10 203,0 0 162,0-7 1137,-4-6 0,0-2 0,-10-20 0,-3-4 0</inkml:trace>
  <inkml:trace contextRef="#ctx0" brushRef="#br1">21677 12609 7891,'0'-30'0,"0"3"0,0 4 2096,0 0-886,0 0-755,0 5 1,1 2 1251,3 4-859,2 1-475,1 5 0,4 0-1374,0 6 715,1 0 1,9 2-364,-2 2 1,3 3-715,1 8 0,0 3 1363,0 5 0,-1 0 0,1 0 0</inkml:trace>
  <inkml:trace contextRef="#ctx0" brushRef="#br1">21962 12940 7891,'-5'-12'0,"-2"1"0,2 0 883,1-1 1348,-3 1 368,6-1-1280,-4 1-1225,5 5 1,0 2 0,0 8 0,1 3-44,3 8 1,-3 2 54,3 2 0,-3 2-198,-1-1 1,0 5 66,0 2 0,0-2-169,0-6 1,0 3-61,0-3 1,0-2 77,0 2 1,0-5 166,0 2 29,0-4 0,2-5 15,2-4 0,-2-1 34,6-2 1,-2-5 100,2-3 1,6-6-23,-3-1 1,3-6-52,-3 2 0,2-2 72,2-2 0,-1 0-31,5 0 1,-3 1 10,3-1 0,-2 0 63,2 0 1,2 1 182,-6 3 0,0 3 158,-3 4 150,-1 1-325,0 5 1,-3 6 119,0 7 0,-6 9-524,2 3 1,-4 3 77,-4 5 0,-1-2-1126,-2 6 0,1-2-585,6 2 1,0-4-3366,0-4 5024,0 0 0,11 0 0,1 0 0</inkml:trace>
  <inkml:trace contextRef="#ctx0" brushRef="#br1">22556 12848 7712,'12'-11'0,"-1"5"257,0-10 0,0 9 37,-4-8 0,0 2 108,-4 2 0,0-2-121,5-2 1,-6 2 125,2-2 0,1 2-175,-1 2 0,0 3 164,-4 0-592,0 1 48,0 0-236,0 2 0,-2 7 118,-2 1 0,-1 4-131,-2 4 1,-3 1 204,2-1 1,-2 0 24,-2 1 1,5 3 261,-1 0 0,1 1-88,-5-5 1,5 0 655,-1 1 0,4-1 21,-3 1 1,0-1 1229,0 0-1347,-4 1 1,9-2 517,-6-2-391,6 2-198,-3-9-1064,5 4 470,0-5-49,5 0 1,1 0-104,6 0 1,-5 0-274,1 0 0,1 0 196,6 0 0,-2 1-95,2 3 0,-4-1 158,-3 4 1,2 0 224,-2 0 0,-3 5-53,-2-1 1,-1 1 210,-2 3 1,-3 1-12,-4 0 1,-2 4-56,-10-1 1,0 2-189,-4 2 0,-4-4-87,0 0 1,1-5-175,3 2 0,1-5-528,3-3 161,3-3 0,11-12-291,5-4 0,10-7 1054,9-9 0,8-7 0,2-6 0</inkml:trace>
  <inkml:trace contextRef="#ctx0" brushRef="#br1">22887 12711 7712,'4'-11'1007,"0"0"1,0 3 576,-4 0-93,0 6-858,-5 12 0,-2 6 78,-4 19 1,-2 3-187,-2 11 0,2 5-408,-2 6 1,6-23-1,0 0-66,0 5 0,-1 0 0,1 0 0,1 0 25,-2 0 1,1-1-1,3-1 1,1-1-508,0-2 1,-1-2 0,-2 29-157,1-19 0,2-6-1181,5-17 313,0-4-600,0-1 1066,-5-11 501,3-1 0,-7-11 91,6-6 1,-1 0 268,4-7 1,0-6-206,0-5 0,1-4 333,3-4 0,-3-3 0,9-10 0,-3-1 0</inkml:trace>
  <inkml:trace contextRef="#ctx0" brushRef="#br1">22785 12848 7712,'6'-27'886,"0"4"-665,-2 0 1,2 1 731,6 7 1,1-4-6,2 4 1,-1 0 274,5 3 1,-4 6-691,4 2 0,-1 3-129,1 1 1,-1 0-431,-3 0 1,-2 1-348,2 3 0,-4-2-24,-3 6 1,-2 0 329,-2 3 1,-3 0-816,3 1 0,-8 4 35,-3 3 1,-7-1-146,-2 1 1,-4 0 539,1 4 1,-2 0 132,-2 0 0,4-4 201,0 0 0,3-4 94,-3 4 1,5-4-22,-1 4 1,4-9-276,3 2 387,3-3 210,5-3 1,9-1 332,2-5 0,8 0-19,0 0 0,3-1 462,1-3 1,3-1-384,1-3 0,6-2 104,1 3 0,1-5-219,3-3 0,-1 1-169,1-5 1,-3 4-285,3-4 1,-4 1-150,-3-1 0,-4-1-213,-8 4 0,-3 1 70,-4 4 1,-6-1-220,-2 1 1,-4 0 26,-4-1 0,-4 4-315,-7 1 0,-3 3-3,-5-4 1,1 6 256,-1-2 0,-1 3 304,-3 1 1,7 0 53,-3 0 1,4 4 59,0-1 1,2 5 130,6-4 1,3 5 838,1-2-557,4 4 1,-2 1 389,5 3 1,1-2-391,3 2 1,2-1-41,6 2 0,-1 0-1055,1 3 0,0 3 169,4-3 1,-2-2-146,5 2 0,-4-3 180,4 3 503,0-5 0,9 2 0,1-4 0</inkml:trace>
  <inkml:trace contextRef="#ctx0" brushRef="#br1">23653 12848 7712,'-5'-6'1726,"-2"-3"-1338,-4 5 1,3-3 2479,1 3-1354,-1 0-366,-3 4 0,3 1-657,0 3 0,6 0-467,-2 8 1,3-2-44,1 9 0,0 0-209,0 4 1,0-1-2811,0 1 3038,0 0 0,5 0 0,1 0 0</inkml:trace>
  <inkml:trace contextRef="#ctx0" brushRef="#br1">24075 12552 7701,'0'-18'1248,"0"-3"266,0 6 1,0 0-666,0 4 1,-1 4 1200,-3 3-1453,3 3 0,-4 2 21,5 3 1,-4 9-539,0 10 1,-5 5 86,2 6 0,-4 4-675,0 0 0,0 4 162,-1-4 1,1 4-36,-1-4 1,1 4-375,0-4 0,0-5-1010,4-6 1,2-5 578,5-3 1186,-5-2 0,3-11 0,-3-1 0</inkml:trace>
  <inkml:trace contextRef="#ctx0" brushRef="#br1">23881 12803 7713,'-11'-18'786,"-1"2"98,1 4 0,1 4 562,2 1-175,3-1 0,11 1 477,6-1 1,4 5-900,7 0 0,5-2-312,2 1 0,3 0-216,2 4 0,-1 0-262,0 0 1,0 0-125,1 0 1,-2 0-317,-3 0 1,-6 0 141,-5 0 0,-6 1-435,-2 3 0,-4-1-84,-7 4 1,0-3 209,0 4 0,-5-1 469,-3 5 0,-6-1 58,-1 1 0,0-5 44,3 1 1,5-1-275,-1 5 87,0-1 0,1 1 143,-1-1 0,4 0 12,-3 1 0,4-1-124,-1 1 0,3-1-81,1 1-989,-5-1-304,4 0-602,-4 1 1437,10-6 672,1-1 0,6-5 0,-1 0 0</inkml:trace>
  <inkml:trace contextRef="#ctx0" brushRef="#br1">24292 12483 7713,'-10'-11'898,"2"-1"25,-2 6 1,10 1 422,0 5 1,7 0-638,8 0 1,-1 1-1142,5 3 0,0 2-370,4 6 0,-4 0-669,0 4 1,0-3 613,4 6 857,-6-5 0,5 8 0,-4-4 0</inkml:trace>
  <inkml:trace contextRef="#ctx0" brushRef="#br1">24452 12746 7713,'-10'7'896,"2"1"0,-2-4-231,3 3 0,1-3 259,3 4 1,1-1 789,2 5 0,2-1-882,1 1 1,4-1-149,4 0 1,4 0-147,1-4 1,4 3-7,-1-2 1,3-3-326,0-1 1,1-3-241,0-1 0,-1-1-211,-3-3 0,1-2-437,-5-6 1,3-4-1125,-7-3 1,2-3 791,-9-1 0,0 1-626,-4-1 1,-2 0 671,-1 0 1,-9 1 253,-7 3 1,-2 3 246,-2 4 0,0 6 118,0 2 0,5 3 348,3 1 0,2 0 0,2 0 0,5 5-21,2 3 1,4 3 20,4 4 0,3-6 452,9 3 0,1-3 14,6 2 1,-1-3 291,-3-1 1,1-4 134,-5 1 0,4 1 456,-3-2 1,-1 1-473,-4-4 1,1 0 1452,-1 0-383,-5 0-971,5 0-1108,-10 0-522,4 5 13,-5 2 1,0 4 492,0 1 1,1-1-81,3 0 0,-2 1-297,6-1 1,-4 1-394,4-1 1,-6 0 717,2 1 0,1-4-130,-1-1 524,0 1 1,-1-1 133,1 1 409,0-5-596,-4 2 0,1-9-72,3 0 1,2-9-80,6 2 0,0-3-188,4 2 1,-1 0 248,8-3 0,-3 2-68,7-2 1,-3 6 556,-1 1 0,0 2 60,-1-2 0,0 3 1297,-3 5-1359,3 0 0,-10 5-32,3 3 0,-7 2-260,-4 1 1,-4 5-188,-4-1 1,-4 5-1433,-7-1 0,3-1 1373,-4 1 0,-1 0 0,-1 4 0</inkml:trace>
  <inkml:trace contextRef="#ctx0" brushRef="#br1">14310 17999 7748,'-5'-11'435,"-2"-1"-140,-9 1 0,8 1 191,-4 2 1,7-1-200,-3 6 0,5-5-51,-5 4 1,4-3 579,-3 3 0,3 0 217,-4 4 79,6 0-267,-3 0-611,5 0-298,0 5-85,0-4-820,0 9 704,0-3 0,0 4-1772,0 1 979,0-1 1058,0 0 0,-6 1 0,0-1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3735 6202 8082,'-12'-12'0,"-3"4"340,0 1 329,0 4 74,8-2 0,12 10-386,10 3 0,12-2-179,7 2 0,12-6-64,11 2 0,-23-4 0,1-1-322,4-2 1,2-2 0,5 2-1,3-3 170,3-2 1,2-3-1,4 0 1,1 0-337,2-2 1,0-1 0,-1 0 0,1 1 353,0 2 0,-1-1 0,-6 2 0,-1-1-97,-1 1 0,-1 1 0,-7 0 1,-2 1-219,-1 2 0,-2 1 0,-4 1 0,-1 0 335,0 0 0,0 1 0,28-4 0,-30 3 0,1 1 0,-1 0 0,1 1 0</inkml:trace>
  <inkml:trace contextRef="#ctx0" brushRef="#br0">12129 6122 8085,'-6'-7'-141,"-5"-3"0,5 4 1</inkml:trace>
  <inkml:trace contextRef="#ctx0" brushRef="#br0">13168 6076 8080,'0'-12'-1373,"0"6"1373,0 1 0,5 0 0,2-1 0</inkml:trace>
  <inkml:trace contextRef="#ctx0" brushRef="#br0">13294 6053 8080,'6'-5'-1302,"3"2"781,-5-4 521,0 4 0,1-2 0,1 5 0</inkml:trace>
  <inkml:trace contextRef="#ctx0" brushRef="#br1">7047 6270 20895,'0'-22'-2820,"5"9"0,-3-14 2206,6 8 0,-2 2 981,2 2-506,2 8 1,-7 3 48,4 8 1,1 7 0,3 7 0</inkml:trace>
  <inkml:trace contextRef="#ctx0" brushRef="#br1">6636 8486 13351,'0'-18'-1099,"0"3"0,-2 2 315,-2 2 808,3 4-423,-4 2 0,5 6-156,0 3 1,4 3 547,0 4 1,5 6 0,-3 0 0</inkml:trace>
  <inkml:trace contextRef="#ctx0" brushRef="#br1">11124 8349 11923,'0'-17'-672,"0"4"0,0-3 752,0 5 0,0-1 22,0 1 1,1 3-96,3 0 1,2 6 371,6-2 1,-1 3-215,1 1 1,0 0-181,4 0 0,-4 0 20,3 0 0,-6 0-493,-1 0 546,-6 0 1,9 10 0,-5 3 0</inkml:trace>
  <inkml:trace contextRef="#ctx0" brushRef="#br1">13237 8177 12798,'-22'4'-2467,"4"1"1598,7 2 783,5 0 1,11 0-1,1-2 1</inkml:trace>
  <inkml:trace contextRef="#ctx0" brushRef="#br0">13214 8177 7839,'-19'-10'3767,"0"3"-2306,5 1-418,-3 6 693,11 0-898,6 0-485,6 0 1,12 0 1596,5 0-1280,5-5 0,11 3 382,3-6-725,8 6 0,-2-8-630,5 2-151,0-2 404,5-2 0,-3 1 117,-1 0-1206,-4 4 901,-9 2 1,1 1-939,-8 1 848,-2-1 0,-14 9-820,-3 2 0,-2 5-31,-2 3 760,-5-2 0,1 2-106,-3-7 1,-3 2 783,3-3-1938,2-2 885,-5 0 111,9-5 683,-8 0 0,3-5 0,-5-1 0</inkml:trace>
  <inkml:trace contextRef="#ctx0" brushRef="#br0">19404 13762 7931,'0'-6'-546,"0"1"1139,0 0-290,-5 3-118,4-3 0,-4 4-25,5-3-277,0 3 117,0-4 0,0 5 0,0 0 0</inkml:trace>
  <inkml:trace contextRef="#ctx0" brushRef="#br0">19141 15795 8163,'0'-6'18,"0"1"0,0 3 24,0-1 279,0 1-172,0-3-107,0 0-411,0 4-108,0-4 477,0 5 0,0-5 0,0-2 0</inkml:trace>
  <inkml:trace contextRef="#ctx0" brushRef="#br1">5196 15921 13248,'0'-12'-1318,"-3"1"-175,-1-1 1383,0 1 1,3 1 221,-3 2-71,3 3 252,-4 0 10,0 4-165,3-4-22,-3 5-1560,5 0 1445,5 0-48,-3 5 0,3 1 1,-5 6-1</inkml:trace>
  <inkml:trace contextRef="#ctx0" brushRef="#br0">10085 15749 8215,'-7'-15'83,"3"0"1,-1 0 217,2 3 0,-1 1-97,4-1 1,0 5 28,0-1 473,0 6-384,5-3 0,1 5-189,6 0 0,-5 0 146,1 0 1,-1 3-230,5 1 1,-1 5 131,1-1 1,-5-2-252,1 2 0,-2-5 8,2 5 1,1-4 20,-5 3 1,-1-3 3,-3 4-302,5-6-221,-3 9 383,8-10 1,-4 4 19,6-5 0,-1 0 97,1 0 0,-1 0 53,0 0 1,2 0 38,2 0 1,-2 0 171,2 0 1,-1 0-40,1 0 0,-2 0-98,2 0 0,-2 0 182,-2 0 0,5 0-18,-1 0 1,0 0-227,-3 0 1,3 0 53,0 0 0,1 0-142,0 0 0,-4 0 30,4 0 0,-2 0-242,1 0 0,-1 4 185,5 0 1,-4 1-34,4-2 0,-5-1-38,1 2 1,2 1 82,-2-2 1,4 1 131,-4-4 1,0 0-33,-3 0 1,-1 0 80,1 0 0,-1 0-39,1 0 289,-6 0-292,4 0 1,-4 0 12,6 0 0,-5 0-41,1 0 1,3 0 20,5 0 0,4 0-145,-1 0 1,6 0 103,2 0 1,1 0-14,-1 0 1,-2 0 55,5 0 0,-4 0-1,0 0 1,-1 0 3,-3 0 1,-4 0 9,-3 0 0,-2 0 17,-1 0 0,-1 0-39,0 0 1,-4 1 189,-3 3-182,2-2 0,2 6 1,7-4 1,-1 4-56,5-4 1,0 1-136,4-1 0,5-3 107,2 3 1,4-3-18,4-1 0,-1 0 34,5 0 1,0 0 3,4 0 0,-5-1 9,1-3 0,-6 1 37,-2-4 0,-1 4 15,-6-1 0,-2-1 141,-6 1 357,-2 1-178,-6 3 0,-5 1 119,-2 3-505,-3 2 1,-1 5 158,0 1 1,6-1-2482,1 1 2352,-2 4 0,10-3 0,-2 3 0</inkml:trace>
  <inkml:trace contextRef="#ctx0" brushRef="#br0">8120 15715 8116,'0'-11'1459,"0"-1"-1188,0 6-623,0 1 739,5 10 1,2 1-12,4 6 1,-3-1-75,-1 1 0,1 3-118,3 0 0,2-1-109,2-6 0,-2 2 129,2-3 0,3 0-52,1 0 0,-1-4-71,1 1 0,0-3-164,4-1 1,-1-1-181,1-3 0,0 1 133,0-4 1,-1 3 30,-3-4 1,2 6-13,-2-2 0,3 3-126,1 1 1,-1 0 147,1 0 1,4 1 26,0 3 0,1-3 126,-2 3 0,0 1-47,4-1 1,0-1 144,5-3 0,-1 0-104,0 0 0,1 0 81,-1 0 0,0-3-49,0-1 1,2-4-32,2 4 0,-3-4 43,4 0 1,0 3-9,-1 1 1,0-1-89,-4 1 1,4-3-9,0 3 1,9-4-85,-1 4 1,4-1-126,-1 1 1,-1 3 56,6-3 0,3-1 97,4 1 1,-1-1 46,-2 2 0,-1 0 56,0-5 1,0 6 171,0-2 1,-5-1 212,-2 1 1,-4 0-181,0 4 0,-4 0 155,0 0 0,0 4-143,3 0 0,1 4-83,0-5 0,-4 3-126,0-3 0,-6 0-238,2 4 0,-5-4 35,2 1 0,-7-3-172,6-1 0,-6 0 321,2 0 0,-4 0 0,3 0 0,0 0 0,1 0 0,1 0 0</inkml:trace>
  <inkml:trace contextRef="#ctx0" brushRef="#br0">13534 13716 8049,'-12'-5'0,"1"3"432,-1-6 800,1 6-824,0-8 0,4 7-104,3-5 1,7 5 20,1-5 0,10 5-94,1 0 1,1-2 114,4 1-57,4 0-105,0 4 0,7-4 101,-4 0 0,4 1-58,-5 3 0,7 0 0,1 0 0,1 1-84,3 3 1,2-2-132,2 6 0,4-4-78,3 3 1,0-4-153,4 1 0,-2 1 226,6-2 0,-1 1-11,8-4 1,0 0-85,1 0 0,-32-2 1,0-1 26,27-4 0,-27 3 0,-1 1-156,29-4 1,-1 3 101,-7-4 0,-6 4-110,-5-3 0,-7 3 54,0-4 0,-6 6 27,-6-2 202,-6-2-27,0 4 0,-11-4 254,-2 2-27,-3 3 372,-1-4 1,-3 4-261,-1-3-281,0 2 0,3-6-280,-3 4 248,3 0-424,-4 4 25,5-5 27,0 4-510,0-4 291,0 5 1,0 0 0</inkml:trace>
  <inkml:trace contextRef="#ctx0" brushRef="#br0">12746 15841 7995,'-5'-7'1737,"3"2"-1080,-3 0-176,5 4 0,5-4-173,3 5 0,2 0-79,2 0 0,-1 0-68,0 0 0,2 0 28,2 0 1,-2 0-79,2 0 0,-1 4-16,1 0 1,-2 1-161,2-2 0,-2-1-54,-2 1 1,5 0-164,-1 1 0,0-3 117,-3 3 1,-1-2-30,0 2 1,5-2 64,-1 1 0,0-1 73,-4-2 1,5 0 36,-1 0 0,5 0-38,-1 0 1,-1 0 117,1 0 1,-1 0-84,1 0 1,2 0 8,-2 0 1,-2-2-34,-2-1 0,2 1-4,-2-2 1,0-1-82,-3 2 0,-1-1 90,0 4 1,1 0 93,-1 0 1,-3 0-41,-1 0 1,-3 0-2,4 0 1,0 4 34,3-1 0,0 5 141,1-4 1,0 0-57,4-4 1,-2 0 79,5 0 1,0 0-264,4 0 0,-1-4 134,1 0 0,0-4-292,0 5 0,-1-5 113,-3 4 0,-3-3 136,-5 3 1,1 0-2,-1 4 0,-3 0 120,0 0 1,-5 0-192,5 0 1,-4 1 14,3 3 0,1-3 48,3 3 0,2-1 93,2 0 0,-1-1 108,5 1 1,2-3 265,5-3 0,-2-2 163,3-3 0,-3-2-19,-1 2 0,-5 2-1588,-3-2 0,-6 4 955,-2-3 0,-4 3-130,1-4 18,-3 6 1,-6-3 9,-3 5 0,-2 0-531,-1 0-236,-1 0-202,1 0-13,0 0-421,4 0 537,2 0 535,15-5 1,-2 3 423,7-1 0,3-4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09071" units="cm"/>
      <inkml:brushProperty name="height" value="0.09071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  <inkml:brush xml:id="br3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8897 5973 7825,'5'-6'-160,"-3"-1"53,6 4 84,0-4 8,3 1 1,1 0-30,-1 2 1,0 3-157,1-3 0,-1 2 130,1 2 0,3 0 49,0 0 0,0 0 33,-3 0 0,3 0 55,0 0 1,0-3 152,-3-1 0,-1 0-81,1 4 0,-1 0 137,1 0 0,-5 0-120,1 0 1,-4 1 90,3 3 0,-3-3-155,4 3 0,-2-1 40,2 1 0,2-3-91,-3 3 0,0 1 89,0-2 0,1 1-162,3-4 1,5 0 20,-1 0 0,1 4 34,0 0 0,1 0-1,6-4 0,0 0-6,0 0 0,1-4-67,3 0 1,2-1 88,5 1 0,4-1-11,0-2 0,0-2-1,-4 5 1,5-4-11,-1 4 1,3 1 5,-2 3 0,0-2 1,-1-1 1,1 1 1,3-2 1,3 3 3,-4 1 1,0 0 10,1 0 0,4 0-2,3 0 0,1-1-274,-5-3 1,6 3 248,2-3 0,3-1-7,1 1 1,-3 0-2,-1 4 1,-1-3-7,1-1 1,6-4 25,-6 4 1,1 0 5,-4 4 1,-3 0-15,2 0 1,1 0-4,-4 0 0,2 0 14,-6 0 1,2 4-2,2 0 0,1 4-1,2-4 1,-2-1-16,3-3 1,0 0-2,0 0 1,8 0-17,-1 0 0,3-1 1,-3-3 0,1 2-29,3-6 1,-2 4 39,2-3 0,-3 4-27,-1-1 0,-2-1 34,2 1 0,-8 1 30,5 3 0,-2 0-11,-3 0 0,2 0 7,-2 0 0,-2 0-30,3 0 0,-2 0 4,2 0 0,2 0 71,5 0 1,0 0-57,0 0 0,1-4-196,3 0 1,-29 0 0,1-1 194,3 1 1,0 1-1,-1-1 1,0 1-1,1-1 0,0 1 1,-1 1-1,0 0 21,-1-2 1,1 0 0,1 3 0,1 0 4,1-1 0,0 0 1,-2-1-1,-2 1-26,1 0 0,-1 0 1,-1 0-1,0 0 17,1 2 0,0 0 0,31 0 22,0 0 0,-6 0 4,2 0 0,-2 1 37,-2 3 1,0-3-12,0 3 0,0 1 1,0-1 0,0 1-12,0-1 0,2-3 6,2 3 0,-3-3-2,3-1 0,-3 0 10,-1 0 0,0 2 43,1 1 0,-3-1-54,-1 2 0,-4 1 13,-4-2 0,-4 5-3,0-4 1,-5 5-124,1-2 1,-4 0 32,-3 0 1,2-3 28,-3 4 1,-2-6 186,-1 2 1,-3-3-268,-2-1 0,-2 0-260,-1 0 1,-5 0-7,1 0 1,-6-9 330,-2-2 1,1-8 0,3 1 0</inkml:trace>
  <inkml:trace contextRef="#ctx0" brushRef="#br0">4591 5573 7808,'0'-33'0,"0"3"0,0 7 1809,5 2-1127,-3 8 0,3-4 30,-5 6 1458,0 5-1402,-5 0 1,-2 8 85,-4 2 819,-1 2-733,1 10-93,-6 7-492,0 12 0,-6 3 248,0 7-1624,0 3 1176,0 5 1,0 4 155,1 0-565,-1 0 258,11-24 0,1 1 0,-2-3 0,1 0 71,0 2 0,1-1 0,-1-1 0,1-1 71,-1 23 1,0-5 86,8-10 0,0-1 72,4-10-418,0-5 1,1-11-213,3-7 1,-1-3-174,4-1 1,1-3 501,3-4 1,1-6 20,-1-10-25,1-5 0,4-1 0,2-5 0</inkml:trace>
  <inkml:trace contextRef="#ctx0" brushRef="#br0">4397 5768 7808,'0'-35'0,"0"6"0,1 2 0,3 8 0,2 2 0,6 1 0,-1 5 0,1 0 0,-5 4 0,1 7 0,0 0 0,3 0 0,0 10 0,1 6 0,-1 5 0,1 6 0,-1 2 0,1 5 0,-5 6 0,1 1 6993,-1 4-2919,0 1-2536,3-1-967,-9 1 1,9-2 124,-2-2-2182,2 3 504,-4-10-1980,5 5 1998,-5-11 0,1-5-72,1-5-510,0-5 972,-2-3 0,0-6-72,-2-5-254,-3 0 220,5 0 1,-3-1-95,1-3 774,0-2 0,-4-11 0,0 0 0</inkml:trace>
  <inkml:trace contextRef="#ctx0" brushRef="#br0">4340 6144 7837,'-23'-11'1635,"0"0"0,5 4-1132,3 3 2132,3 3-804,5 1 1478,2 0-2488,20-5 1,-1 0-262,13-3 1,2-3-127,2 0 1,5 2-2753,2-7 1618,1 11 1,-5-10-867,0 8 1,0-2 1080,1 1 0,1 3 485,-1 5 0,-4 0 0,-8 0 0</inkml:trace>
  <inkml:trace contextRef="#ctx0" brushRef="#br0">9514 6556 8792,'-5'-23'2148,"-2"2"-1670,-4 6 503,4 0-184,-3 14-80,4-4 0,-6 10 248,1 2 1,-4 9-315,0 3 976,-6 2-1043,4 12 0,-5-2 72,3 7-1231,-3 2 785,5 1-808,-1 5 486,-4-1 1,8 1 104,-5 0-1408,5-1 1078,-2 1 0,4 1 163,1 2-1127,5-7 674,1-2 0,1-9-2286,0-4 2020,0 0 1,4-10-371,0-1 0,5-9-397,3-3 1660,2-8 0,1-7 0,1-7 0</inkml:trace>
  <inkml:trace contextRef="#ctx0" brushRef="#br0">9331 6693 7837,'11'-46'1978,"1"5"-1284,4-3 0,-2 12 50,5-2-210,0 7 19,-1-1 0,-2 11 384,-4 1 1165,-1 9-1279,-4 2 0,3 7 405,-3 6-833,4 5 0,-4 16 200,1 5-341,-6 5 1,3 8-121,-5 3 1,0 2-311,0 5 1,0-4 224,0 0-2906,-5 1 2429,4-2 1,-4-1-469,5-6 1,0-5-987,0-6 1,0-6-579,0-9 757,0-3 891,0-9 1,-1-4 403,-3-6 1,-2-9-5,-6-7 1,-4-2 1036,-3-2 1,-4 0-626,-4 0 0,-2 0 0,-5 0 1495,-1 1-680,6-1 0,-2 1 1338,4 3 1,1-1-551,7 5 140,3-1-469,5 5-575,4 0 1016,12-1-1103,3 6 0,19-1-459,-1 4 1,11 1-467,5-1 0,4 1-493,3 2 0,-1 0-2187,6 0 1,-5 2-2246,4 1 5238,1-1 0,0 3 0,3-5 0,3 2 0,-2 6 0,-2 5 0</inkml:trace>
  <inkml:trace contextRef="#ctx0" brushRef="#br0">10016 6830 7860,'-11'0'4587,"-1"0"-3061,1 0 0,1-2 446,2-1-855,3 1-808,5-3 1,1 5-1175,3 0 0,2 0 96,6 0 1,1 4-230,2 0 0,-1 5 998,5-2 0,0 4 0,4 0 0</inkml:trace>
  <inkml:trace contextRef="#ctx0" brushRef="#br0">10096 7047 7769,'-6'0'0,"-4"-2"0,2-1 4431,3 1-1458,0-3-1586,5 5-288,0 0-3575,5 0 1315,1 0 1161,6 0 0,-1-5 0,0-1 0</inkml:trace>
  <inkml:trace contextRef="#ctx0" brushRef="#br0">11432 6567 7792,'0'-23'661,"0"0"1,0 0 994,0 1-1285,-5 4 1634,4 1-1289,-9 6 1,9 3 94,-3 1 1480,-3 4-678,6-2-783,-4 5 410,5 5-737,0 2 0,0 10-48,0 6-301,0 0 1,-1 14-433,-3-3 0,3 8 248,-3 0 1,3 2-1451,1 2 0,3-4 879,1 0 0,5-4-1890,-1 4 0,2-6 1252,1 2 0,1-7-467,-1-4 1,4-5 1705,1-3 0,-1-2 0,-4-6 0</inkml:trace>
  <inkml:trace contextRef="#ctx0" brushRef="#br0">11843 6567 7792,'7'-23'383,"2"5"-670,-6 3-151,1 2 0,0 2 47,0 0 1178,0-1-290,-4 6-262,0-4-437,0 8 204,0-3-419,-5 5 243,3 0 1,-4 2 162,2 1-42,-2 4 1,-6 4 469,1 1 0,3-1-212,1 0 0,0 1 193,0-1 0,-3 2-183,2 2 1,-2-2 901,-2 2 0,1 2-246,0-2 1,-1 0-46,1-3 0,3-2-109,1-3 1,0 3-304,0-2 1,-2-2-255,5 2 1,0-4 302,4 3-571,0-4 0,5 2 125,3-5 1,3 0 39,4 0 1,2 0-99,2 0 1,3 0-139,-3 0 0,-2 1 24,2 3 1,-1-3 25,1 3 0,-2 3 107,-6 0 0,-3 0-10,-1 0 152,1 1 0,-2 3-60,-2 1 0,-4-1 3,-4 0 0,-2 2-29,-5 2 1,-5-2 3,1 2 0,-5 2-222,1-2 0,-3 5 71,-1-1 1,0-1-368,1 1 0,0-5-140,3 1-1130,-3-2 1253,15-7 1,3-2-523,15-8 0,7-3 144,9-9 0,2-5 408,5-6 1,4-4-372,0 0 0,4-2 665,-4-1 0,0 1 173,-3 2 0,-6 0 0,-2 4 0,-5 0 0,-3 5 0,-2 0 0,-6 3 0,0-1 265,-4 4 0,2 1 391,-5 4 1,1-1 516,-1 1 1,-2-1-178,6 1 1,-2 3 377,2 1 586,2 4-1388,-4-2 0,4 12 271,-2 4 1,-3 3-325,-5 9 1,0 2-395,0 9 1,0 2 29,0 2 0,-4-2-870,1 2 1,-3-3-90,3-1 0,1-3-609,-1-1 1,1-8 139,2 1 0,4-8 116,0 0 91,0-7 240,-4-3 0,4-10 190,-1-3-74,1-7 504,-4-3 0,-5-5 206,-3 1 0,-2-1 0,-2-1 617,-4-3 1,-1 7-477,-6-3 0,4 2 781,0-1 0,4 4-72,-5 3-300,7 2 2219,-4 2-858,6 4-910,4-3 543,7 9-972,12-4 0,7 5-900,7 0 132,4 0-8,4 0-3209,5 0 2436,2 0 1,-1 0 976,-2 0 0,-1 3 0,-1 1 0,-2-1 0,-2-2 0</inkml:trace>
  <inkml:trace contextRef="#ctx0" brushRef="#br0">13397 6270 7786,'-18'-23'1009,"-2"5"126,4 3 0,6 6-631,6 2 1455,-2 4-859,5-2 0,-4 6 1239,5 3-1842,0 3 0,-4 5-133,0 3 1,-1 4-160,1 8 0,3-1-107,-3 4 1,2 4 62,-2 4 0,3 4-288,-3-4 0,-1 5 172,1-1 1,0-2-711,4-2 1,0-3-114,0-1 1,0-3-430,0-1 1,0-9-839,0-2 1009,0-5-26,0-8 689,0-1 0,0-6 145,0-3 0,-4 1-209,0-4 576,-4-1 1,2-3 119,-1-1 0,-2 1 329,5 0 0,-3 3 2054,3 0-1926,0 1 1,4-5 226,0 1 0,4-4-449,0-1 0,8 1 100,0 4 1,7-4-205,0-1 1,2-3-49,2 4 1,1 0-182,3 3 1,-3 1-114,3 0 1,-3 4-183,-1 3 1,-6 4 181,-1 4 1,-5 6-138,-3 6 1,-3 5 12,-5 2 0,-2 5-356,-1 6 0,-9 0 82,-7 1 0,-2-5-37,-2 1 1,-1-6 135,-3 2 0,3-3 73,-3-1 0,4-2-104,4-2-92,-2-2 180,8-11 1,3-6 242,10-8 0,10-7 1038,9-4 0,8-6-2427,3-2 0,-1 1-497,2 3 0,-2-3-842,2 3 0,0-2 2085,-4 6 0,0-1 525,-5 1 1,-3-2 16,0 6 1,-5 0 1727,2 4-1242,-9-1 1,-2 4 2921,-5 1-1572,0 4-541,-5-2 0,3 5-393,-6 0 0,6 2-76,-2 1 1,-1 0-406,1 4 1,0 1-105,4 4 0,0-1-318,0 0 1,1 5 102,3-1 1,-1 0 20,4-4 1,-3 1 80,4-1 1,-4 1-96,3-1 0,-3 1 27,4-1 0,-2 0 45,2 1 1,2-2 138,-3-2 1,0 0-73,0-4 1,-3 4 272,4-4-282,-6 5 0,7-7-489,-5 6 1,1-6 106,-1 2-547,-3-3 0,9-2 101,-2-3 1,3-2-206,4-5 0,-1-2 178,5-2 0,-1 1 250,1-5 1,3 1 230,-3-1 1,-3-1-20,0 4 1,0-3 287,-1 4 0,1 0-100,-5 3 0,-3 5 858,-1-1-266,-4 6 613,2-3-403,-5 5-210,0 0 0,0 5-146,0 2 1,0 3-527,0 2 1,0 3 110,0 0 0,0 2-251,0-2 0,4-2 160,-1 2 0,6-2-1083,-1-2 1,2-5 158,2-2 0,0 1-119,3-1 1,-1 0 22,5-4 0,-3-5 511,3-3 1,4-3-299,3-5 1,1 3 359,-4-6 1,0-1 74,-1-2 1,1-1 449,0 0 0,-1 0 0,-3 0 0,-3 4-25,-4 0 1,-2 5-59,-3-1 48,-2 2 1428,-5 2-914,0-1 1,0 5-24,0-1 806,0 1-174,0 0-330,-5-3-682,4 4 51,-4-1-838,5-3 559,0 9 1,-1-4-215,-3 5 218,3-5-135,-4 4 116,5 1 0,0 6 1919,0 5-1355,-6 1 1,4-1 1212,-6 1 0,5 3-335,-5 0 0,0 0 81,-3-3 0,3-1-678,1 1 0,3-1-8,-4 0 0,4 1 162,-3-1 0,4-2-333,-1 3 1,3-7-513,1 6 1,0-2 66,0 2 0,7 1-380,4-1 0,5-1 259,7-2 1,1 1-565,3-5 0,-2 1 230,6-1 0,-2-3 89,2 3 1,-7 1 353,-5-1 1,-5-1-302,1-3 873,-8 5-415,-1 2 1,-12 0-53,-1 1-448,-8 0 243,-3 3 0,-9 0-2271,1 1 1541,-1-1 0,4 1-517,0-1 0,5-3-842,3-1 0,3 0-2571,0 0 4718,6 3 0,1-3 0,5 4 0</inkml:trace>
  <inkml:trace contextRef="#ctx0" brushRef="#br0">14801 6955 7756,'0'-6'4915,"0"1"0,0 4-329,0-3-4918,0 3 375,6-5-4219,-5 6 4176,4 0 0,0-5 0,1-1 0</inkml:trace>
  <inkml:trace contextRef="#ctx0" brushRef="#br0">16891 6521 7781,'0'-34'-127,"0"5"64,0 2 0,0 3 63,0 1 3378,0 5-1587,0 2-250,0 10 1,2-1-110,2 4-952,-3 1 27,4-3 0,-5 6 83,0 3-192,0 3-427,0 4 66,0 5 0,0 4 270,0 6-532,-10 3 243,2 6 0,-10 3 44,3 0 1,-3 5-80,-4-1 1,-1 2-2073,0 2 1575,-5 0 0,3-1-336,-6 1 1,1-2 240,-5-2 1,2-2-504,3-6 1,7-10 526,8-5 0,8-10-909,7-5 1,11-14 174,8-10 1319,2-6 0,5-6 0,4-2 0,6-3 0</inkml:trace>
  <inkml:trace contextRef="#ctx0" brushRef="#br0">16880 6441 7781,'11'-40'1050,"1"2"247,-1 7 0,6 0 1023,2 4-1612,-3 5 0,5 6 612,-6 4 1,0 6-657,-3 2 0,-1 4 693,0 4 0,0 13-644,-4 9 1,2 12-346,-5 8 1,1 5-164,-1 6 0,-3 4-246,3 0 0,-3-29 1,-1 2-716,0 30 1,0-3-1229,0-4 0,0-5-143,0-6 0,4-7 51,0-4 614,5-6 595,-8-16-32,4-3 1,-6-15 374,-3-3 0,0-3-257,-7-5 0,0-1 1059,-8-6 1,0 0-279,-3 0 0,-3-4 0,-1 1 0,-3-1 0,-6 4 0,5 0 1057,-1 1 0,6 3-501,-2 0 0,3 5 1608,1-2 1,9 7-59,3 2-555,7 4 1,4-6-1143,8 6 0,12-1-849,7 4 1,6-1-1585,5-3 0,6-1 1246,6-3 1,1-1-4299,-2 5 5076,-2-5 0,0 6 0,-5-6 0,1 0 0,1 1 0</inkml:trace>
  <inkml:trace contextRef="#ctx0" brushRef="#br0">17611 6122 7698,'-11'-17'1146,"-2"4"1591,-2-2-1431,2 2-920,-4 7 0,6 1 942,0 5 0,-1 0-641,1 0 1,3 1 126,1 3 0,3 2-312,-4 6 1,6 3 188,-2 0 0,3 4-274,1-3 1,0 4-262,0-1 1,-2 5-153,-2-1 0,3 2-160,-3-6 0,3 3-1491,1 1 0,1-2 816,3-2 1,6-2-1770,6-6 1,8-1 2599,-2-2 0,9 2 0,-2-3 0</inkml:trace>
  <inkml:trace contextRef="#ctx0" brushRef="#br0">17634 6122 7692,'5'-12'126,"-4"1"1,4-1 651,-5 1 368,-5-1-733,-1 6 1,-9-3 304,-1 5 0,-3 1-285,4 3 1,-5 5 655,1 2 0,-3 3-521,-1 2 0,4 4 604,0 3 0,5 0-525,-1 4 0,6-2 411,2 5 0,4-2-481,-1-1 1,4 0-195,4 0 0,6-2-1222,5-1 0,7-4 569,1-5 1,1 1-602,6-1 1,0-3 598,0-1 1,3-4-3061,-2 1 0,-2-3 3332,1-1 0,1-5 0,3-1 0</inkml:trace>
  <inkml:trace contextRef="#ctx0" brushRef="#br0">18068 6727 7655,'-8'-4'0,"1"0"1943,4-5-1009,-2 8 0,1-5 738,0 2-1316,1 3 1,3-6-1353,0 4 768,0 1-687,5-3 0,1 5 185,5 0 730,-4 0 0,3 5 0,-4 2 0</inkml:trace>
  <inkml:trace contextRef="#ctx0" brushRef="#br0">18068 6841 8388,'-5'6'2500,"3"0"-1258,-3-1-573,5-4 702,0 4-322,0-5-1757,5-5 489,-3 4 0,8-4 219,-3 5 0,4-6 0,0 0 0</inkml:trace>
  <inkml:trace contextRef="#ctx0" brushRef="#br0">18936 6247 7700,'-19'-11'1461,"0"-1"3090,5 1-1083,2 5-2813,7 1 1,10 5 28,3 0 1,7 1-301,4 3 1,7-2-530,0 6 1,6-1 157,-2 5 0,0-1-901,0 1 1,-6 0 263,-1 4 0,-1 1-201,-7 6 1,-1 0 535,-7 0 0,-3 0 87,-8 0 0,-4 3 930,-12 1 1,0-1-476,-10-3 1,-1-4 723,-3 0 0,1-5-402,3 2 1,3-5 514,8-3-760,2-3 1,12-5-486,5 0 1,10 0-98,9 0 1,8 0-278,4 0 0,5-4-1207,2 0 0,4-5 801,-4 2 0,4 0-799,-4 0 0,4-1 895,-4-3 0,-1 3-343,-6 0 1,-4 2 1181,-4-2 0,0-7 0,0 2 0</inkml:trace>
  <inkml:trace contextRef="#ctx0" brushRef="#br0">19404 6430 8413,'-6'-11'1603,"1"3"-1287,5 0-252,0 1 0,0-1 3853,0 0-2904,5 1 0,1-3 434,5 2 0,1 3-722,-1 5 0,-3 0 442,0 0-875,-1 0 1,5 1-340,-1 3 0,-5 2-113,-2 6 0,-3 3 204,-1 0 1,0 4-481,0-3 1,0 3 287,0-4 1,0 4-573,0-4 0,-3 4 220,-1-4 1,-1 1-19,1-5 0,3-3-191,-3-1 552,3-4 1,7 2 73,5-5 1,2-7-139,6-4 0,0-5 150,4-7 0,0 0-62,0 0 0,-1 0 212,1 0 0,0-2-66,0 2 1,-5-1 472,-3 9 0,-2 1-259,-2 6 0,-3-1 917,-1 6-1058,-4-1 1,2 5 25,-5 3 1,0 3-1578,0 9 0,0-2 777,0 5 1,0-4-897,0 4 1,5-1 1583,3 1 0,7 2 0,3-3 0</inkml:trace>
  <inkml:trace contextRef="#ctx0" brushRef="#br0">20261 6259 7708,'-13'-5'0,"-2"-3"0,1-1 0,-5 1 0,5 2 0,-1 2 0,2 3 0,1-3 0,-3 4 3462,0 4 1,4 4-1762,3 7 1,0 0 617,-3 8 0,1-1-1248,2 8 1,-2-3-930,2 3 0,2 1-182,-2 3 0,6-1-201,-2-3 0,3-6-640,1-5-116,0-5 1,5-2-871,2-8 1,9-4 888,3-4 0,4-5-333,3-10 1,3-1 655,6-11 1,-1-4-550,0-7 0,0-4 563,1-3 0,-6 0 150,-2-4 1,-8 1 313,-4-1 1,-2 1 260,-2 2 1,-3 10 1147,-1 1 1,-4 9-814,0 7 0,-1 5 4680,-2 3-3767,0 8 1,0 3 908,0 8 1,-4 7-639,0 8 1,-3 13-433,3 6 0,-5 10-1171,1 5 0,-2 8-97,5-29 0,-1 1 0,-1 0 0,0 0 97,1-1 0,0 1 0,-1 0 0,0 0 0,0 28 0,2-1-2291,1-2 1,3-13 1231,1-7 0,10-14-5595,5-12 6654,5-6 0,7-5 0,0-4 0,-1-6 0</inkml:trace>
  <inkml:trace contextRef="#ctx0" brushRef="#br0">21643 5916 7685,'0'-18'0,"-6"2"0,-1 4 0,-3 5 3907,-2-1-1857,1 6-665,5-4 1,-5 9 2008,4 5-2375,-3-1-437,-7 20 1293,4-3-1204,-8 10 1,4 2 40,-2 2-1371,-2 2 721,3 11 1,1-4-108,6 3 72,0-3 47,4-2 0,-4 1-786,-1 0 392,6-1 258,1-9-2455,5 2 1651,0-19 1,5 3-157,3-11-1691,2-5 1780,1-1 0,5-6 11,-1-3-608,5-7 1349,-7-2 1,3-8-337,-4 2 322,-1-8 36,-5 8 0,-1-8 561,-5 8-238,0-2-179,-5 3 1960,-1-4-1447,-5 10 0,0-9-256,4 6 2482,-3 0-1772,8-2 0,-6 5 135,4-4-140,0-1-566,4 4 0,5-3 359,3 4-449,7 1 0,3-1 114,4 1-1076,1 5 433,0-5 217,5 10-472,-4-4 448,4 10 1,-3 3 79,-2 7-1205,-2-2 776,-10 8 0,-5-3-85,-2 5-64,-3 5 271,-6-4 1,-1 8 109,-5-6 123,-6 1-132,-1-4 0,-4 0 578,-1-1-205,-5-4-466,4-1 1178,-4-6-609,5 0 0,0 0-12,0-4 1,5-2 368,3-5-204,8 0-444,2 0 145,5 0 0,6-3-368,5-1 135,6-10 107,11 6 1,1-10 100,5 3 1,0 1-102,1-5-869,-6 5 643,4-2 1,-4-1-21,5-2 69,-4 3 85,-3-1 0,-4 4-50,0-2-232,-5 3 201,-2-5 1,-5 9-512,-4 1 329,3 4-57,-8-2 310,3 5-638,-5 0 1283,0 5-489,0 2 1,-4 5-100,0 4 1509,-5-4-1033,3 10 1,-2-8 20,1 5 0,3-5 263,-4 1 1,6-2 692,-2-2-729,3 1-47,1-1-212,0 0-258,0 1 1,0-6-328,5-1 180,1-5 1,10 0 162,3 0-1283,3-5 822,1-1 0,0-9-335,0-1 0,3 1-731,1 4 1,-4-5 569,-4 1 0,-4 0 55,4 4 1,-5-1-545,1 1 622,-7-1 209,2 6-143,-4-4 27,6 3 152,-1 1 796,1 1-392,-1 5 0,-3 0-119,-1 0 1443,-4 0-981,7 0 0,-9 1 837,3 3-476,2-3-238,-4 10 0,3-9 1313,-5 6-1113,0-1-251,0 5-367,0-6-17,0 4 0,0-3 229,0 4-841,0 0 473,5 1 1,-3-5 113,6 1-1214,0-5 822,3 7 0,2-9-1361,2 3 769,3-3 549,10-6 0,1-3-617,5-7 542,0 2-730,6-13 553,-5 7 347,4-14 1,-6 7-97,-2-4-22,-3 0 256,-5-5 0,-6 5-374,-1-1 95,-9 11 145,-2-7-429,-5 15 264,0 0 204,-5 2 1,3 9-465,-6-3 1157,6 8-847,-3-3 682,-1 9-315,5-3 1,-5 8 214,2 0 0,1 2 369,-4-2 0,3-1-528,-4 5 3233,6-5-2147,-3 7 0,4-8 2573,-3 2-1962,2-2-1106,-3 3 1,5-3 1298,0 2-994,0-2-357,0 4-114,5-5-195,2 5 1,6-6-166,2 1 1,-1 3-164,5 0 1,1 0 285,7-3-1085,-3-1 693,4 6 0,-5-5-1311,-1 4 837,-4-4 263,-1 0 1,-11-1-1429,-2 0 899,-3 1 367,-11-1-1724,-8 1 1501,-11-1 1,-9-3 62,0-1 0,-4-3-705,4 4 1275,0-6 1,4 8 0,-1-3 0</inkml:trace>
  <inkml:trace contextRef="#ctx0" brushRef="#br0">23379 6693 7701,'-12'0'4617,"6"0"5213,1 0-9763,5 0 0,5 0 0,1 0 0</inkml:trace>
  <inkml:trace contextRef="#ctx0" brushRef="#br0">9091 2787 7935,'-16'0'0,"-2"-4"0,-5 0 0,1 0 0,3 4 0,2-1 386,1-3 1,4 3 414,-4-3-720,9 3 58,2 1 1,5-1-261,0-3 1,10 3 66,5-3 0,5-1 110,3 1 0,4 0 34,0 4 0,3-4-147,-3 0 1,4 1 131,0 3 1,2 0-18,1 0 1,-1 1 25,-2 3 0,3-2 1,0 6 0,2-4-16,5 3 1,1 0 15,4 0 1,0 2-112,-1-5 0,9 3 152,-1-3 1,5 0-286,-4-4 1,5 0 251,2 0 0,-26 0 0,0 0-22,-1 0 0,1 0 1,-1 0-1,0 0-86,0 0 0,1 0 0,-3-2 0,2 0 70,1 0 0,2 0 0,2 0 1,1 1-81,-1 1 1,1 0 0,2-2 0,-1 0-238,-1 0 1,0 0 0,2-2 0,0 0 186,-1 3 0,1-1 0,6-2 0,0 0 50,-3 2 0,1 0 0,2-2 1,0 1 9,-4 1 0,0 0 1,1-2-1,1-1 20,2 1 0,0 0 0,0 1 0,0 0 49,1-1 1,1 0 0,-2 2-1,0 1-298,-2-3 1,0 0-1,-1 2 1,1 0 245,0-2 1,-1 1 0,2 1-1,0 1 60,-1-1 1,0 0 0,1 1-1,0 0-21,-3-1 1,-1 0 0,2 1 0,0 1 55,1-2 0,0 0 0,-1 1 1,1 0-70,0 1 0,-1 0 0,-1 0 0,0 0-1,0 1 1,0-2 0,0 0 0,0-1-4,4 0 1,0 0-1,-1-2 1,1-1-3,-1 1 0,1 0 0,0 1 0,-1 0-23,-3-1 0,0 0 0,-1 1 0,0-1 35,1-2 1,-1 0-1,-2 1 1,0-1-311,-1 0 1,0 1-1,-3 1 1,1 0-100,-4 0 1,0 0 0,29 1-1421,-2-5 1795,3 0 0,-7-2 0,3 3 0,-5 0 0,0-2 0,-2-3 0</inkml:trace>
  <inkml:trace contextRef="#ctx0" brushRef="#br0">12197 3004 7901,'-22'-12'3765,"4"6"-3186,3 2 404,7-2-568,3 5 1,7-5 224,6 6-178,5 0-300,15 0 1,2-1 492,8-3-389,8 3 0,5-5-731,2 2 1,8 1 480,0-4 0,-28 3 0,0 0-698,1-2 0,0 1 1,0 1-1,0 0 281,-2 0 0,0 1 0,25-4-1102,-7 0 1,-7 1 658,-1 6 1,-15 0-189,-5 0 1032,-6 0 0,-6 4 0,-3 0 0,-2 0 0</inkml:trace>
  <inkml:trace contextRef="#ctx0" brushRef="#br0">12757 2935 7901,'-23'0'0,"0"0"2347,6 0-1582,0 5 1,11-2-70,2 4 1598,-2 1-1483,4 3 1,-3 7-271,5 5 0,-3 2-233,-1 10 1,-4-2 1039,4 9-1536,0-1 1,4 6 55,0 3 0,0-3-138,0 2 0,0-3-1241,0-4 1,2-4 758,2-8 0,2 0-1527,5-4 1,1-7 2278,-1 0 0,6 0 0,0-1 0</inkml:trace>
  <inkml:trace contextRef="#ctx0" brushRef="#br0">12986 3598 7907,'-6'-7'8590,"5"2"-8301,-4 5-431,5 0-341,5 0 0,-2 0 205,4 0 0,-3-4 278,4 1 0,-1-1 0,5 4 0</inkml:trace>
  <inkml:trace contextRef="#ctx0" brushRef="#br0">9388 8166 7816,'0'-39'0,"5"3"0,-4-2 463,3 8-385,2 2 0,-4 9 2213,2 0-1658,-3 5 0,-6 2-293,-3 8 1,-3 9-123,-5 7 1,2 6-25,-5 8 0,4 5 0,-4 7 0,4 0 24,-4 8 1,5 2-293,-1 9 1,3 5 209,8-30 0,1 1 0,-2 1 0,0 0-335,0 2 0,2 1 0,0 4 1,0 1 1269,-1 4 1,0 0-1,2 1 1,1 0-860,-1-1 0,1-1 1,0-2-1,0-1-152,1-2 1,0 0-1,0-3 1,0-2-989,0 26 0,0-10-461,0-13 1,0-6 644,0-2 1,0-4-412,0 0 0,-3-3 559,-1-4 0,-5-2 84,1-6 0,-2-5 36,-1-2 0,-2-3 737,-2-1 0,-8-5 0,-6-1 0</inkml:trace>
  <inkml:trace contextRef="#ctx0" brushRef="#br0">8874 8851 7816,'0'-40'0,"0"1"0,0 9 0,6 6 4022,6 5-2675,-1 0 1,15 1 728,-4 3 1,9 2-1110,-1 2 1,8-3-602,4 2 1,3-2-159,0 7 1,2-3-1248,3-2 1,-3 5 673,2-1 1,-3 5-2095,-4 0 1,1 1-1806,-5 2 4179,-5 0 1,-5 0-1,-5 0 1</inkml:trace>
  <inkml:trace contextRef="#ctx0" brushRef="#br0">9605 9080 7816,'0'-12'1731,"-5"1"-1465,4-6 2014,-4 5-647,-1-5-776,5 6 2225,-4-1-504,0 6-271,4 1-1554,-4 5 193,5 0-560,0 5 1,0 1 202,0 6-696,0 4 125,0 2 1,3 1 201,1 0-896,0 0 569,1 9 0,-2-4-615,4 3 581,-4-3 1,3-1-122,-2-1 1,-3 5-190,3 0 0,1-1-200,-1-3 0,1-4 180,-1 0 0,-2-5 6,6 2 1,-4-9 199,3-3 0,1-4 181,3-4 1,1-3-47,-1-9 0,1-3-16,-1-7 0,1 2-17,-1-3 0,0-1-15,1 1 0,-2 1 142,-2 3 0,2 0-49,-3 0 0,0 0 160,0 0 1,0 2 11,0 2 62,3-3 0,-4 10 377,1-4 246,3 9 86,-3 2 1,3 6-374,-3 3 0,4 6 724,-4 5 1,0 5-560,0-1 0,-1 7-90,2 0 0,2 6-186,-2-1 0,-2-2 156,2 1 0,-2-3-327,2 3 0,-2-4-203,-2 0 0,2-3 0,6-4 0,-1-6 0,1-5 0,3-7 0,0-1 0,5-8-167,-1-11 1,4-5-597,4-10 0,-4 0 288,-1-1 1,0 0-1346,-7-3 0,1 2 207,-5-2 1,-3 0-306,-1 4 1,-4 2 432,1 9 0,-3 5 1485,-1 3 0,-5 3 0,-2 0 0</inkml:trace>
  <inkml:trace contextRef="#ctx0" brushRef="#br0">18890 3883 7816,'0'-18'0,"0"-2"2704,0 5-1755,0 0 0,0 3 13,0 1 1051,0-1-573,0 6 342,0 1-640,0 5-715,0 5 0,4 3-172,0 7 0,3 3-369,-3 4 0,4 6 148,-4 3 1,-1 2-173,-3 1 1,0 4 184,0 0 1,2 4-325,1-4 0,-1-1-109,2-7-39,-3 3-217,-1-9 305,5 9-569,-4-13 560,9 1 0,-3-15-193,4-2 91,0-2 182,6-2 0,1-11-55,5-4-38,-6-10 114,5 1 0,-6-8-93,3 5 338,-2 1-52,-6 3 0,-4 0 135,-3 0-117,2 0 1,-5 0 160,3 1 1,-3 0-100,-1 3 0,4-1-12,0 4 1,5-3-1,-2 4 0,7 0 265,2 4 0,4 4-95,-1 3 0,-1 3 506,1 1 0,0 1-9,4 3 0,-4 8 233,0 7 0,-5-2 379,1 2 1,-3 4-622,0 4 1,-1 1-47,1-2 0,-2-1-242,-3 1 1,0-2 253,-3-1 0,1 0-228,2 0 1,5-5-274,-1-3 0,2-8-248,6-3 1,4-4-333,3-4 0,6-7-1056,-1-8 1,-4-8 745,0-3 1,-1-4-1643,0-4 1,-6-3 1051,3-5 1,-7-1-1438,-1-2 0,-4 2 2778,-3-3 0,1 0 0,-6 0 0,0 2 0,-2 1 0,-1 1 0</inkml:trace>
  <inkml:trace contextRef="#ctx0" brushRef="#br0">10621 8794 7816,'0'-16'1246,"0"-3"0,0 2-863,0 2 2089,0 7-694,0-2 521,0 9-922,0-4 1158,0 20 0,-1 0-1321,-3 16 1,-2 0-373,-5 7 1,-1 3-408,1 5 0,-1 6-1130,1 5 0,-1 0 579,1 4 0,0 1-2007,-1-1 0,6-4-328,2-4 0,9-11-4438,7-4 6889,4-12 0,7-7 0,2-8 0,6-5 0,4-3 0</inkml:trace>
  <inkml:trace contextRef="#ctx0" brushRef="#br0">11192 8851 7816,'0'-29'637,"0"6"0,-3 3 900,-1 5 1,0-1-614,4 5 1372,0 5-679,-5 1-783,-1 5 872,-11 0-1099,4 10 1,-4 2 171,1 11-516,4 5 1,-9 3-216,6 7 1,-5 1 26,1 3 1,1 2-497,-1-2 0,0 4 440,-4 3 0,-2 1-948,2-1 1,-2 0 395,6-11 0,2-2-1087,2-5 0,3-4-946,5-8 1173,2-8 0,6-7 263,3-8 1,6-4 577,5-7 0,0-4 552,-3-8 0,-1 3 0,1-4 0</inkml:trace>
  <inkml:trace contextRef="#ctx0" brushRef="#br0">11067 8977 7816,'5'-29'2120,"1"1"-1367,6 5 1,0 4 36,4 0 1033,-4 0-1136,5 1 0,-6 3 29,1 7 1888,-6 3-1700,4 5 1,-5 6 59,3 6-203,2 4-432,-4 12 0,2 7-181,0 6-96,-6 4 1,4 6-833,-2 2 1,-3 3 650,3 1 1,-1-5-446,1-3 0,-2-2 271,6-1 1,-4-11-3567,3-4 944,1-11 1473,3-8 1,-1-9 512,-2-6 0,-3-5-1100,-5-7 2165,-10 2 0,2-14 0,-8 3 1</inkml:trace>
  <inkml:trace contextRef="#ctx0" brushRef="#br0">11010 9114 7816,'-18'-13'0,"1"-1"3401,6 10-1067,5 1-90,1 3 0,7 1-1216,6 3 1,4-2-859,11 6 1,1-1 3,3 5 0,2-5-858,6 1 0,-1-5 283,0 0 401,5-1 0,-3-2 0,3 0 0</inkml:trace>
  <inkml:trace contextRef="#ctx0" brushRef="#br0">12140 9022 7816,'-11'-6'2947,"5"-4"-2265,1 4-128,-1-1 0,5-3 927,-3 3 836,8-4-1054,-3 0-751,10 0 0,-1-5-7,5 1 1,5-4-146,-1 4 1,8-5-314,3 0 0,0 0 103,0 1 1,1-1-532,3 5 1,0-1-562,0 5 0,-6 1 609,-5 2 0,-3 4-336,-8 8 0,2 3 196,-7 4 1,-2 2 482,-1 2 0,1-1-66,-1 5 0,1-4 744,-1 4 0,1-5-193,3 1 0,2-2 87,-3-2 0,9 1 762,3-1-574,-3-4-489,11-2 0,-7-5 1,12 0-631,3 0 203,0-5 1,8-7-1368,-5-7 0,4 1 862,-4-1 0,1 0-2108,-1-4 1,-2 1 2758,2-1 0,-8-5 0,-2-1 0</inkml:trace>
  <inkml:trace contextRef="#ctx0" brushRef="#br0">13819 8360 7816,'-1'-25'501,"-3"2"0,3 4 1608,-3 0-1400,3 2-276,-4 6 1510,3 5-547,-3 0-570,5 6 0,-3 7 268,-1 4 0,-4 7-591,4 9 0,-3 3 70,3 8 0,-4 4 363,5 8-921,-6 2 0,6 5 523,-5 0 0,6 1-150,-2 3 1,3-3-15,1 3 0,0-9-97,0-6 0,9-5-403,2-7 0,8-14 161,0-5 0,7-9-181,0-3 0,6-8 55,-2-6 1,3-11-666,2-8 0,-1-10-858,0-5 1,1-2 764,-1-6 1,-6 4-260,-5 0 1,-6 2 516,-5 1 1,-6 0-462,-2 1 0,-3 4 407,-1 3 1,-4 6-855,1 2 0,-5 8-412,4 0 1911,0 6 0,-1 0 0,-1 4 0</inkml:trace>
  <inkml:trace contextRef="#ctx0" brushRef="#br0">14493 8805 7816,'-6'-11'2624,"-4"-5"-1713,3 3 0,0 0 1950,-1 6-2182,0-1 0,-3-2 1364,0 2 0,3 3 31,0 5-1607,1 0 0,-3 5-157,2 3 1,3 6-549,5 1 0,0 1-78,0 0 1,0-2-232,0 5 1,0-2-247,0 3 0,1 1 268,3-2 1,-3-2-628,3-2 1,1 1 501,-1 0 1,0-1-69,-4-4 0,1 1 278,3-1 0,-3-3-889,3-1 338,-3-4-29,-1 2-225,0-5 1,0-5 705,0-3 1,0-2 188,0-1 1,0-1 349,0 1 0,0-1 0,0 1 0,1 0 0,3-1 0,-3 1 0,10-6 0,-5-1 0</inkml:trace>
  <inkml:trace contextRef="#ctx0" brushRef="#br0">14470 8817 7816,'-11'0'0,"3"0"1047,1 0 1,3 0 170,-4 0 1554,6 0-1321,-9 0 64,10 0 0,-4 1-731,5 3 0,0-1 153,0 4 1,0 1-552,0 3 1,0 1-374,0-1 0,0 2-425,0 2 1,0-2 323,0 2 1,0-2-119,0-2 1,1-1 194,3-2 1,-1 1-1000,4-6 1,1 1 304,3-4 1,2 0 389,2 0 1,-2-5 697,2-2 1,-2-7-297,-2-2 0,1 1 811,-1 4 1,1 1-462,-1 2 1,-3-2 381,-1 2 1,-3-1 214,4 2-392,-6-3-421,3 3 1,-1 0-437,0-1 0,1 5-256,-1 0 0,1 0-523,2-1 0,4 3-186,-4-3 0,7 3 512,1 1 0,1 0 161,-5 0 0,4 0 168,1 0 1,-1 4 192,-4 0-30,1 4 0,-1-3 294,0 3 58,-4 2-63,3-3 0,-5 4-66,3 0 1,-2-4-68,-2-3 0,-2 1-564,6-2 1,-4 1 212,3-4 1,1 0-223,3 0 0,1-5 138,-1-2 0,2-4 97,2 0 1,-1-2 209,5-2 1,-4 1 95,4-5 0,-5 5 357,2-1 0,-4 2-209,0 2 1480,-1-1-1171,1 6 1,-6 6 189,-2 8 0,-4 2-177,-4 1 1,1 4-190,-4 1 0,3 3-34,-4-4-281,6 0-2051,-3-3 1635,5-6 1,5-1-1063,2-5 1,4-9 729,0-2 1,0-8-135,1 0 1,-2-7 967,-2 0 0,2-6 0,-4 3 0</inkml:trace>
  <inkml:trace contextRef="#ctx0" brushRef="#br0">15076 8520 7816,'-12'-6'2269,"1"-5"-702,-1 10-752,6-4-449,1 5-118,5 0 1,9 1-1674,2 3 1030,3-3 0,3 10 266,2-4 129,2 3 0,-3 7 0,-2 1 0</inkml:trace>
  <inkml:trace contextRef="#ctx0" brushRef="#br0">15841 8383 7816,'18'-34'0,"3"-1"0,-13 11 1960,-1 5-901,-4 10 1,-4 0 305,-3 6 1,-3 0 763,-4 7 0,-5 7-1101,-4 8 1,-2 13 166,-5 6 1,3 7-590,-3 4 1,2 9-791,11-24 1,1 1 0,1 2 0,-1 1 241,-3 3 0,1 2 1,2 2-1,1 1-442,-2 3 1,1 1 0,3-2-1,1-1 237,1-1 0,1 0 0,1-5 0,1-1-246,1-3 1,0-2 0,-1 18-1527,5-11 1,5-16 901,3-15 1,6-5-890,1-6 1,4-6 1015,-4-5 0,5-7-209,-1-9 0,-1-3 255,1-8 0,-9 1 70,2-5 774,-8 0 0,-3-7 0,-5-1 0,0 1 0</inkml:trace>
  <inkml:trace contextRef="#ctx0" brushRef="#br0">15510 8760 7816,'-35'-5'0,"6"3"2284,2-1 0,8 1 1176,4 2-1761,8 0 1,3 0-264,8 0 0,3 4-743,8 0 1,3 0 243,5-4 1,6 0-413,5 0 1,3-1-523,9-3 1,-4-3 53,4-4 1,-2 0-420,-6-1 0,4 1-106,-4-1 0,-1 5-368,-7-1 0,-3 6-697,-8-2 252,-3-3 0,-9 11 561,-3 0 0,-10 5 294,-5 2 0,-5 2 154,-7 2 1,4 2 63,0 2 0,5 1 701,-2-5 1,4 4-27,0-3 1,6-1 279,2-4 1,3 1-245,1-1 1,5-3 263,3-1 0,7-4-727,4 1 1,2-4 38,2-4 1,4-4-524,0-7 1,-1 1 325,-3-5 1,0 1-1664,0-1 1,-2-2 251,-2 2 0,-2 1-136,-6-1 1,-1 0 755,-2-4 0,1 0-89,-5 0 0,0 5 390,-4 3 140,0 8 1057,0 1-546,-6 6 0,1 6 3392,-2 1-1783,2 3 1,5 2 694,0-1 0,0-3-554,0-1 0,1-3-991,3 4 1,-2-6-445,6 2 1,1-3-125,6-1 0,-1 4-767,5 0 0,-4 0 407,4-4 1,-3 0-203,3 0 0,-6 0-133,3 0 1,-4 4-523,0-1 0,-5 6 351,1-1 0,-5 6 22,0 1 0,-6 2 642,-5-2 0,-3-1-95,-5 5 0,0-1 845,-3 1 0,-3-3-456,3-4 0,3-5 918,0 1-995,4-6 1,5 1-251,4-11 1,8-6-285,6-12 0,9-4-707,7-4 0,5-4-1029,-2 0 1,3-4 939,2 4 1,1 5-406,-1 6 1,-4 5 732,-8 3 0,-1 7-40,-3 8 0,-4 4 793,-7 4 0,-2 4 0,-2 7 0,-3 3 0,4 5 0,-5-1 0</inkml:trace>
  <inkml:trace contextRef="#ctx0" brushRef="#br0">16629 8634 8890,'0'-11'2417,"-4"3"-776,0 1 1026,0 4-1803,4-7 2565,0 3-1103,0 1-1209,0 1-2221,0 5 1051,0 5-456,0 1 467,0 6 1,0 4 84,0 3-1116,0 8 697,0-3 1,-3 5-233,-1-2-544,-5-3 700,8 4 1,-8-6 293,5-3 91,-5-3 0,8-4-115,-3-1 251,3 0 241,1-4 0,1-3-198,3-8 0,2-6-5,6-6 1,3 0 18,0 1 0,1-3-211,0-5 1,-4 4-59,4 0 1,-4 4-158,0-4 1,3 4-72,0-5 1,0 7 20,-3-3 0,-1 5-3,1 3 0,-1-1-270,1 6 410,-1-1 0,0 4-27,1 0 1,-5 1 187,1 3 182,0 2 0,-2 6 176,-2-1 0,-3 0 461,-1 1 1,0-1-393,0 1 1,0-5 200,0 1 0,-4 3-206,0 5 1,-3-5-366,3-3 1,0-1 227,4 5-707,0-1 79,0 0 0,5-4-441,3-3 1,3-3 287,5-1 1,-3-5 172,7-3 0,-1-2 474,3-1 1,1-2-124,0-2 0,0 1 484,0-5 1,-4 5-288,0-1 1,-4-1 611,4 5 0,-5-3 209,1 6-156,-2 3-494,3 0 0,-4 6-146,-1 3 0,-4 4-170,-7 7 1,0-1 56,0 5 0,0-4-1673,0 4 0,0-3 777,0 3 0,-4-5 811,0 1 0,-5-3 0,3 0 0</inkml:trace>
  <inkml:trace contextRef="#ctx0" brushRef="#br0">17919 8200 7816,'-23'-5'2055,"1"4"0,-1-4-1423,0 5 1719,0 0-1525,0 5 0,4 6 22,0 8 1097,0 3-1220,-4 11 0,2 2-353,2 11 0,-2 5-530,6 2 0,5 2-497,6-2 492,3-2 1,7-16-1441,6-4 0,6-7 1106,8-5 1,5-4-1834,7-7 1,2-3 1153,6-5 1,3-7 1175,1-4 0,-1-5 0,-48 16 0</inkml:trace>
  <inkml:trace contextRef="#ctx0" brushRef="#br0">18639 8383 7753,'11'-12'1298,"1"2"251,-1 3 1,1 2 2492,-1 5-3064,0 0 0,1 5 793,-1 2 1,-3 5-902,-1 3 1,0 3-324,0 5 0,4-1-198,-4 1 0,2-1-52,-1-3 0,2 1-224,-3-5 0,4-1-289,0-6 1,0-3-950,1-5 0,3-1 772,0-3 0,6-6-1375,-2-5 1,-2-9 770,2 1 1,-5-7-730,2 4 1,-4-8 889,0 3 1,-6-8 1,-2 5 1,-9-3 105,-7 2 1,-5 8-135,-10 4 0,2 6 784,-6 10 0,1 3-11,-5 8 0,6 3-200,3 8 0,5 3 289,2 5 0,5 5 0,-2 1 0</inkml:trace>
  <inkml:trace contextRef="#ctx0" brushRef="#br0">19427 8623 7693,'-19'-4'0,"0"0"0,9 0 4744,-2 4 1,5 2-2480,-1 1 0,-1 4-2336,5 4 0,-6 2-705,-1 2 0,-2-1-785,-6 5 1,1 0-2378,-1 4 3938,-2 5 0,-2 1 0,-6 5 0</inkml:trace>
  <inkml:trace contextRef="#ctx0" brushRef="#br0">20341 8109 7689,'0'-18'1074,"0"2"1,0 4 535,0 1-1053,0 4 0,0-3 783,0 3-555,0 2-358,-6-6 0,-1 11-157,-8 0 0,2 5-323,-2 7 0,-2 4 112,2 3 1,-1 7-53,0 0 23,4 6 1,-5-8-37,6 3 76,4 2 0,2-5 263,5 3 1,0-3 63,0-1-280,0 0 357,5-6-205,2 5 1,5-9 212,4 2-1,-4-2 164,4-2 0,-4 0-1,0 1 135,-1-1-449,0-4 1,1 3-68,-1-3-103,-4-2 1,3 6-195,-3-4 1,4 0 84,0 0 1,4 0-349,0 0 284,1-2 1,-5-1-73,1 0-295,-1 5 181,0-3-98,1 5 110,-6 1 1,-1-4 83,-5-1 57,0 1 0,-5-1-18,-3 1 1,-3-4 14,-4 3 1,-8 1-353,-7 3 0,-3-3 157,-2 0 1,1-2-214,0 2 0,1 1 129,2-6 1,-2 5-1092,3-4 0,3 0 305,4-4 0,6-2-118,5-2 0,6-6-1133,2-5 1640,3-5 0,6 1-32,2-8 294,9-2 463,-4 0 0,10-4 0,-4 4 0</inkml:trace>
  <inkml:trace contextRef="#ctx0" brushRef="#br0">20306 8246 7711,'0'-18'1489,"0"2"-1154,0 4 0,-4 1 2257,1-1-1220,-1 1-9,4-1 0,1 2-641,3 3 1,7 2-732,8 5 1,3 0-197,1 0 0,5 0-125,2 0 0,7 3-1159,1 1 1,1 4 919,-1-4 0,-2 5-1213,2-2 1,-2-2 879,-2-1 0,-5-3 902,-2-1 0,-3 0 0,-1 0 0</inkml:trace>
  <inkml:trace contextRef="#ctx0" brushRef="#br0">20854 7835 7750,'12'0'1711,"-6"5"0,4-4-610,-2 3 0,6 2-532,1 2 1,6 2 2339,-2 1 1,2 6-1520,2 2 1,-1 4 1160,-3 3 1,1 5-2325,-5 7 1,0 3-228,-3 4 0,-6 1-102,-2 0 0,-4-2 102,-4-2 0,-7 6 0,-8-2 0,-8-3-256,-2 1 1,-9-3 255,0 5 0,-9-2 0,1-2 0,-2-4-2035,2-8 0,-3-2 584,-1-5 0,2-5-4795,6-3 6246,3-2 0,6-3 0,2-2 0,5-5 0,2-1 0</inkml:trace>
  <inkml:trace contextRef="#ctx0" brushRef="#br0">21620 8554 7731,'-12'-11'3662,"1"-1"-1931,-1 1-1476,6 5 1,2 1-1065,8 5 408,2 0-966,6 0 852,-1 0 0,1 1-76,-1 3 591,-5 2 0,5 5 0,-5 1 0</inkml:trace>
  <inkml:trace contextRef="#ctx0" brushRef="#br0">21665 8737 7731,'-6'0'5200,"1"0"-4437,5 0-3558,5 0 1434,1 5 1361,6-4 0,-1 4 0,1-5 0</inkml:trace>
  <inkml:trace contextRef="#ctx0" brushRef="#br0">22762 8360 7726,'-7'0'564,"-1"-1"1,2-2 951,0-1-496,4 1 1359,-3 3-1760,5 0 1,5 0 836,2 0 0,8 0-722,4 0 1,8 3-410,4 1 1,3 4-329,4-4 1,4 3-240,7-3 0,3 1-388,5-1 1,-3-3-187,-1 3 1,-6 1-294,-1-1 0,-1 0 322,-3-4 0,-4 0-666,-3 0 0,-6-2 281,-6-1 1172,-6-4 0,5-4 0,-4-1 0</inkml:trace>
  <inkml:trace contextRef="#ctx0" brushRef="#br0">23276 7835 7755,'0'-23'3316,"-4"5"-2447,0 3 0,0 2-209,4 2 541,0 4-159,0 2 0,4 10-527,0 3 0,0 9-3,-4 5 0,-2 8-732,-1 8 0,-4 2-741,-4 6 1,-6 6-399,-2 5 1,7-27-1,-1 1 748,0 1 0,-1 1 392,1 0 1,0 1 0,1-2 0,1-1 0,-1 4 0,1-1 0</inkml:trace>
  <inkml:trace contextRef="#ctx0" brushRef="#br0">23059 8748 7707,'0'-16'0,"0"3"1346,0-2 0,0 2-516,0 2 0,0 3 221,0 1-487,0 4-364,0-2-225,0 5-253,0 5 1,-4 3 153,0 7 1,-1-1 119,1 5 0,2 0-20,-6 4 1,2 5 131,-2 2 0,-2-1 340,2 2 1,-1-5 94,2 5 1,-3-4 450,2 3 0,2-1-387,-2 2 0,6-3 50,-2-6 0,3-3-64,1 0 1,0-1-230,0 1 1,1-2-211,3-6 0,2-1 9,5-2 0,1 2-107,-1-2 1,2-3 50,2-1 0,-1 1-155,5-1 0,-4-1 48,4-3 0,-5 0-181,2 0 0,-2 0 60,1 0 1,-6 4 46,2 0 304,-2 0 1,-3-3 0,-2 3 0,-3-2 20,-1 6 1,-5 0-205,-2 3 0,-5 0-45,-3 1 0,-3-1-140,-5 1 0,1-1-362,-1 1 0,-5-1-1496,-3 0 997,3 1 214,-5-6 1,6 4-461,-4-2 1,-2 1 544,3-2 0,2 2-82,1-5 0,8 0-3,4-4 0,6 0-425,1 0 0,6-5 469,-2-3 741,13-2 0,-2-1 0,10-1 0</inkml:trace>
  <inkml:trace contextRef="#ctx0" brushRef="#br0">23116 8828 7714,'0'-11'0,"0"-1"0,0 1 3645,0 0-1742,0 4 164,5-3 1,-3 9-362,6-3-933,0 3-445,3 1 0,2 0-529,2 0 0,3 0-797,5 0 0,-1 1 506,1 3 0,1-2-239,3 6 0,-2 0 731,6 3 0,-1 0 0,5 1 0</inkml:trace>
  <inkml:trace contextRef="#ctx0" brushRef="#br0">23664 9354 7751,'-28'5'2913,"4"1"276,1 6 0,13-2-2755,10-3 0,5-2-911,7-5 0,-5-1-1101,1-3 1,-4-2 1577,3-5 0,-4-1 0,2 1 0</inkml:trace>
  <inkml:trace contextRef="#ctx0" brushRef="#br0">8988 11478 7781,'0'-34'0,"0"5"386,0 2 1,0 1 584,0 0 1,0 2-304,0-3 182,0 8-140,0 3 992,0 4-789,-5 6-554,-1 1 0,-6 15 215,1 5 0,0 16 69,-1 7 1,-3 11 236,0 8 1,-1 2-916,10-27 0,1 0 1,-1 3-1,1 0 162,-1 3 0,0 0 1,2 2-1,1 1 39,-1 3 1,0 0-275,0 0 0,0 0-188,1 4 1,0 0-1,0 0 1,0-1 396,0 1 0,2-1-1258,0 1 1,1 0 1047,-3-2 1,0-1 0,5-7-1,2-1-1128,-1-4 0,1-2-575,1 19 1122,5-11-56,-3-15 243,4-2 0,-3-16 85,-1-2-595,-4-3 1,2-6 1945,-5-2-2325,0-3 1223,-5-7 0,-1-6-435,-6-7 604,-4-3 0,-2-12 0,-5-2 0</inkml:trace>
  <inkml:trace contextRef="#ctx0" brushRef="#br0">8509 12026 7781,'-17'-23'1003,"6"6"1254,-1 1-234,6 9-984,16-3-428,8 8 1,8-4 743,9 2-1038,-4 3 1,14-8 69,-3 5 0,7-5-1423,4 2 1241,3-3-2783,7-7 2307,-5 4 1,5 1 253,-2 4-4256,-7 6 4273,1-4 0,-9 3 0,-3 1 0,-5 5 0,-7 3 0,-6 2 0</inkml:trace>
  <inkml:trace contextRef="#ctx0" brushRef="#br0">9251 12289 7781,'0'-18'2884,"-5"-3"-2455,4 8-276,-5-4 1,6 10 205,0-1 1144,-5 6-384,4-4-487,-4 6 2564,5 0-3156,0 6 1,5-4-366,3 6 289,2-1 0,1 5 20,1-1 1,-1 1-50,1-1 44,-1 0 10,-5 6-82,5-4 0,-9 7 127,6-5-212,-6 0 49,3 2 1,-1-1 95,0 3 1,0-2 57,-4-6 0,0 1 13,0-1-5,0 1-483,0-1 84,0-5 21,0-1 72,0-5 1,3-6-11,1-5-170,5-1 214,-8-4 0,10 1-195,-4-1-110,-2 1 211,5-1 1,-4 3 107,1-2 181,3 2 0,-3 2 252,4-1 1,0 1-191,1-1 0,-1 2 599,1 3 1,0-2-349,4 5 0,-4 0 261,4 4 1,0 0-179,-1 0 1,2 5 600,-2 3 1,-2 2-279,2 1 0,1 4-110,0 1 1,-1 4-147,-4-1 0,-3-2-85,0-2 1,-1 1-444,5 0 0,-1-3 125,0-5 1,1-3-871,-1-5 1,2-2 485,2-6 0,-1-5-648,5-10 1,-4-3 253,4-1 1,-5-5-793,2 2 1,0-2-28,-1 2 0,-3 2 847,-5 5 0,0 0-1095,0 0 1829,3 6 0,-8 0 0,2 6 0,-3-1 0,-1 1 0</inkml:trace>
  <inkml:trace contextRef="#ctx0" brushRef="#br0">10142 11901 7781,'-7'-6'3655,"2"5"-2474,5-4-514,0 5-231,-5 5 2430,4 2-1882,-4 9 1,4 7 39,-3 7 930,3 8-1409,-5 3 0,6 10 200,0 2-2579,0 8 1833,-5 2 0,5-29 1,-1 0-1036,-1-2 0,0 0 399,1 26 0,1-9-761,0-7 0,5-4 874,3-8 0,3-8 524,4-11 0,-1 0 0,5-8 0,0 1 0</inkml:trace>
  <inkml:trace contextRef="#ctx0" brushRef="#br0">10519 12129 7781,'5'-18'580,"-4"2"1,4 4-313,-5 1 1373,0 5-1039,0-5 1,0 9 63,0-6 1191,-5 6-1203,4-3 0,-6 5 673,4 0-917,1 5 0,-3 2 247,5 9 0,-4 1-264,1 6 0,-1 5-767,4 2 304,0 3 1,0 7 118,0 2-1001,0-3 744,0 5 0,-4-7 226,0 5-2205,0-5 1571,4 7 0,0-12-1980,0 2 1472,0-12 459,0 5-405,0-20 662,0 8 1,2-13-243,1 1 1,-1-6-215,2-5 1,-3-8 863,-1-7 0,5 0 0,1-5 0</inkml:trace>
  <inkml:trace contextRef="#ctx0" brushRef="#br0">10416 12152 7781,'6'-28'857,"-1"8"107,-5-3 0,2 8-535,1-1 894,4 4-836,9 0 0,-2 1 1191,5-1-854,-5 6-259,8 1-134,-5 0-164,6 4 0,1-5-280,3 6 1,-3 0-246,3 0 0,1 4 239,-2 0-1900,-4 5 1382,0-3 0,-6 2 32,3 0-1790,-2-1 1379,-11 0 0,3 3-715,-5-3 918,-1 3 202,-8 2 269,-1 4 139,-11-3 1,0 5 102,-6-3 697,0-2-626,0 8 0,-3-4-79,-1 2 844,0 2-646,-1-3 0,4 1 91,-2 0 2652,1-5-1800,8 3 0,0-7 1153,6-3-961,4 4 169,2-10-1040,10 4 0,6-5 214,4 0 651,10 0-792,-6 0 0,14 0 59,-2 0-233,-3 0-200,5 0 1,-3 0 38,8 0 0,-2 4-102,2 0 0,-4 1-102,-4-2 58,3-1 53,-14 8 1,7-4-741,-11 6 372,-5-1-12,-5 0 1,-6 6-179,-3 2 0,-11 3 72,-8 0-473,-7 1 388,-5 5 0,-1-4-32,-6 3 0,5-4-164,-1-4 0,4-3-1550,3-4 1111,3-1 400,5-4-3323,6 3 4030,5-9 0,7-1 0,5-6 0</inkml:trace>
  <inkml:trace contextRef="#ctx0" brushRef="#br0">12106 12266 7781,'-16'0'161,"3"0"-8,-4 0 1,6 4 153,0 0 54,-1-1-208,1-3 1,-1 4 284,1 0-220,-1 0 1,5-4 139,-1 0 0,1 0 166,-5 0 0,5 0 773,-1 0-877,5-5 0,-2-2 68,5-4 0,7-5-137,4-4 1,6-1 2,5-2 1,3-4-151,1 1 1,3-5-63,6 5 0,-1-1-51,0 4 1,4 0-200,0 0 0,-3 6-416,-5 1 0,-1 9 307,2 3 0,-3 3-204,-6 1 1,0 6 114,-3 6 1,1 3 373,-4 4 0,3 2 58,-4-2 0,5-1 127,-1 1 0,4-5-164,4 1 1,-2-7 69,6-4 1,-1 1 44,4-1 1,6-2-75,1-6 1,-1 2-645,-2-6 0,1-3 268,-1-4 1,2-6-1295,-2 2 1,-7 2 80,4-2 1326,-9-1 1,2-2-1,-5-1 1</inkml:trace>
  <inkml:trace contextRef="#ctx0" brushRef="#br0">13659 11752 8035,'2'-27'0,"1"1"0,-1-1 1040,2 4-615,2 0 1,-5 2 223,3 2 245,2-3-360,-4 4-152,3 1 769,-5 0-230,0 6-173,0-1-15,-5 6-372,3 1 1,-8 8 109,3 4 819,1 1-758,-4 18 1,5-5 1174,-2 9-862,-4 6-481,10 4 1,-8 6 1263,5 0-2154,1 9 1043,-2-1 401,3 8-531,-3-5 1,7-4 273,1 1-197,4-1-397,9-1 1,2-8-664,5-9 596,5-11 0,1-13 0,9-7 0,0-8 0,5-17 0,-7-10 0,-14 7 0,-1-3-594,-2 1 1,0-1 231,3-3 0,-1-1-599,-5 0 1,-1-1-811,4-2 0,0-1 785,-9 1 1,-1 0 435,2-1 0,-1 1 188,-3 0 1,-2 0-1586,1-3 1,-1 0 934,1-23 1,-1 1 438,-5 17-1646,-5 13 1123,-1 2-635,0 19 2322,1 3-591,5 17 0,0 6 0,0 4 0</inkml:trace>
  <inkml:trace contextRef="#ctx0" brushRef="#br0">14699 11638 8035,'0'-23'0,"0"0"0,0 2 0,0 2 0,-7 2 0,-4 6 0,-6 1 2284,-5 2 154,-6 8 0,-2 11 2187,-4 8-3755,0 8 0,1 2-306,2 5 1,5 7-589,7 5 0,-2 2 283,6 9 0,0 1-106,9-25 1,1-1-1,-2 29 77,3-8 0,10-3 29,5-8 0,7-5 49,8-11 1,4-6-79,4-12 1,5-4-2698,3-8 1237,2-7-4518,2-7 2759,0-5 2989,-6-5 0,2 1 0,-5-7 0,-3-3 0,-1 2 0,-2 2 0</inkml:trace>
  <inkml:trace contextRef="#ctx0" brushRef="#br0">16640 11901 11057,'-7'0'1844,"-1"0"1,4 1-683,-3 3-653,-1 2-198,-3 5 1,-1 6-939,1 2 371,-6 2 301,4 2-4182,-8 5 1318,3 1 2819,-5 6 0,0-1 0,1 0 0</inkml:trace>
  <inkml:trace contextRef="#ctx0" brushRef="#br0">17246 12049 12283,'-14'10'-1103,"-9"-2"406,7 2-996,5-9 1063,6 4 0,15-11-139,5-5 769,6-1 0,2-10 0</inkml:trace>
  <inkml:trace contextRef="#ctx0" brushRef="#br0">18650 11192 7780,'-5'-11'6779,"4"5"-4571,-4 1 1,6 7 2634,3 6-2729,2 4-1381,6 11 1,4 4 321,3 0-839,3 4-216,1-2 0,-1 11 0,1 2 0,-4 2-222,0 2 1,-5 5 221,2 2 0,-9-1-460,-3 1 1,-9-8-1116,-6 0 1,-11-7 758,-9 0-2537,-7-7 2232,-2 2 0,-6-9-3424,0 3 2415,1-8 107,4-3 2023,2 1 0,6-7 0,0 3 0,-1-3 0,-3-3 0</inkml:trace>
  <inkml:trace contextRef="#ctx0" brushRef="#br0">19233 12106 7714,'0'-23'0,"0"6"0,1 4 2563,3 5-1183,7 6-837,2-3 0,3 1-1137,-4 0 256,-1 0 250,1 4-1416,-6 0 976,4 5 1,-5-2 527,3 4 0,-3 1 0,-5 3 0</inkml:trace>
  <inkml:trace contextRef="#ctx0" brushRef="#br0">20238 12152 7717,'6'0'470,"-1"-5"-403,-5 3 1481,0-3 173,0 5-2136,0 5 1,0-2-1662,0 5 1530,0-6 546,0 8 0,-5-3 0,-1 4 0</inkml:trace>
  <inkml:trace contextRef="#ctx0" brushRef="#br0">21106 11661 7717,'-15'-7'-116,"-1"4"0,1 1 1319,4 2 1,-1-4 167,1 1 280,4-1-840,2 4-471,16 0 0,4 0 362,15 0 1,12 0-370,15 0 0,3 0-471,-26 0 0,0 0 0,-1 0 1,0 0 285,3 0 1,1 0-1096,0 0 0,1 0 870,-1 0 1,0 0 0,3 0 0,-1 1-111,-1 1 1,0 0 0,-1-1 0,0-1-15,-3 2 1,0 0 0,31-1-1052,0-1 1,-14 0 181,-2 0 1,-10 0 6,-1 0 0,-6-1 456,-1-3 1,-6-2 93,2-6 0,-8-3 513,-4 0 0,-1-5 0,1 1 0,3-3 0</inkml:trace>
  <inkml:trace contextRef="#ctx0" brushRef="#br0">22019 11101 7717,'0'-23'932,"-1"0"228,-3 1 0,-2 0-446,-5 3 467,4 2-725,-3 11 1,4-3 302,-6 5 1,1 2 231,-1 6 1,0 3-700,-3 9 1,2 6-274,-2 9 0,3 8-1682,5 7 922,-4 0-36,10 9 0,-5-1-11,2 7 0,3 1 582,-1-30 1,0 0-1471,1 2 1,1 0 1675,0 29 0,0 2 0,0 0 0,0-32 0,0 0 0,0 0 0,0 1 0,0 0 0,0 0 0</inkml:trace>
  <inkml:trace contextRef="#ctx0" brushRef="#br0">21517 11923 7717,'0'-22'4096,"-5"4"-2021,-3 3-1539,-2 7 1,2 4-115,1 8 1,0 4 110,0 7 0,-2 4-391,5 7 1,0 4-349,4 4 0,0 4 217,0 0-2265,0 0 1525,0-4 0,2 1-702,1-1 0,0 0 455,5 0 0,-1-4 60,5-4 1,-5-3 915,1-4 0,-6 3 0,3-15 0,1 9 0,0-10 0</inkml:trace>
  <inkml:trace contextRef="#ctx0" brushRef="#br0">21882 11866 7717,'7'-17'566,"-1"-4"169,-2 6 0,-3-2-63,3 2 56,-3 8-100,-1-9 142,0 15 1,-1-4-297,-3 5 1,2 0-286,-6 0 1,0 6 107,-3 6-455,0-1 154,-1 11 1,2-3 50,2 8 1,-1-3-88,6 2 1,-2 2 261,1-1-206,3 5-31,-5-8 1,6 4 460,0-6 1,4 1-166,0 0 1,5 0 515,-1 0 1,2-4-232,1 0 0,1-5-81,-1 1 0,-1-2-103,-2-2 1,2-3 131,-3-1 0,4 0-218,0 0 0,2 0-97,2-3 0,-2-3-474,2 3 162,3-3 145,-1-1 1,2 4-363,0-1 1,-1 1 176,1-4 0,2 0-94,-6 0 1,0 0-56,-4 0-146,-4 0 201,3 0 0,-9 2 67,3 1 0,-4 0 174,-4 4 0,-3 1 46,-9 4 1,-3 3-53,-7 0 0,0 4-390,-4-4 0,1 4-14,-2-3 1,0 3-10,4-4 1,0 0-174,4-4 0,2 0-335,2-4 0,2 2-552,6-5-650,5 0 798,0-4 0,8-5 680,2-3 1,6-2 656,5-2 0,0-4 0,-3-2 0</inkml:trace>
  <inkml:trace contextRef="#ctx0" brushRef="#br0">21928 11969 7717,'-15'-13'0,"0"-2"0,-1 6 4817,5-2-2409,5 2-310,1 3 0,15 1-1056,5 5 0,12 0-584,7 0 1,5 0-758,7 0 0,1 0-827,2 0 1,2 0-54,2 0 1,2 1-3054,-6 3 4036,1 2 1,1 10-1,1 2 1</inkml:trace>
  <inkml:trace contextRef="#ctx0" brushRef="#br0">22682 12403 7726,'-12'-6'9830,"1"2"-9151,0 3-705,-1 1 0,6-2 26,2-1 0,8 1 0,2-3 0</inkml:trace>
  <inkml:trace contextRef="#ctx0" brushRef="#br0">1188 13933 7752,'6'-39'0,"-2"5"795,-3 0-446,-1 9 0,-1-4 202,-3 3 8,3 7-274,-9-3 0,3 11 1371,-4-1-771,0 6-367,-6 1 773,4 5-544,-3 5-426,4 1 1,1 14 456,0 3-493,-1 13 1,2 1 106,2 12-1649,-2 8 1366,4 7 0,1-30 1,0 2 54,1 0 0,0 0-177,-1 1 0,0 1 31,4 1 1,1 2 0,-5 1 0,1 1-112,2 0 0,0 1 97,-3 1 0,1 0 10,3 6 1,1 0 0,-3-6 0,1-1-607,1 2 0,2-1 291,-1-5 1,0-1-88,0-2 1,0-1-1,1 24-562,3-3 1,-3-13 422,3-2 0,1-10 5,-1-5 1,0-4 70,-4-4-629,0-3 228,0-4-1339,-5-6 2607,-7-1-416,-1-10 0,-13-7 0,2-5 0</inkml:trace>
  <inkml:trace contextRef="#ctx0" brushRef="#br0">674 14584 7752,'0'-16'1421,"-4"3"2239,0-2-2439,5 7-510,6-2 613,9 4-838,2-11 0,10 5-112,2-3 0,9 1-46,2-2 1,6 2-474,7-5 1,-2 2 85,5-2 0,-1 2-2223,-7 6 1217,-4 4 571,-1 2-3892,-9 5 4386,0 0 0,-7 0 0,-5 0 0</inkml:trace>
  <inkml:trace contextRef="#ctx0" brushRef="#br0">1588 14938 7752,'-6'-22'2893,"0"0"-2448,-5 3 47,-1 3-267,6 4 0,-3 1 2628,5-1-1425,-5 1-894,3-1 1,-2 6 1705,1 2-1146,4 3-396,-2 1-213,0-5-228,4 4 0,-4-3 117,5 8-1158,0-3 652,0 9 1,0-2 65,0 7-478,0-2 462,0 8 1,0-3 49,0 5 0,4 3-120,-1 1 1,5 1-339,-4-1 245,5-3-104,-3 4 715,0-5-277,4-1 0,-3 0-52,4-3 101,1 3-4,-6-10 1,4 3-63,-2-7-258,2-3 107,1 0 1,1-3-71,-1 1-300,-4-1 297,3-7 1,-5-2-437,2-4 249,4-1 116,-10 1-837,9-6 632,-9 5 1,9-10 15,-2 3 1,-2-2 8,2-2 1,-2 4 29,2 0 477,2 0-141,-9 1 0,9 1 393,-2 6 1,-2 1-304,2 2 0,-2 2 317,2 2 1,2 3-92,-2-3 1534,2 8-1162,1 2 1,1 7 126,-1 2 550,1 3-799,-1 5 0,0-1 27,1 1 1,-1-1 127,1-3 0,-5 1-10,1-5-504,5 6-19,-1-9 1,2 0-589,-2-8 270,-9-3 31,13-1 1,-6-6-158,5-6 1,0-9 266,-3-10-2808,4-2 1761,2-6 0,0-2-6,-3-5-3542,3 1 3420,0-1 1,1 4-2697,0 0 3897,-5 11 0,3-6 0,-1 13 0,0 6 0,-2 9 0,-4 7 0</inkml:trace>
  <inkml:trace contextRef="#ctx0" brushRef="#br0">2844 14036 7752,'-12'-23'0,"1"1"2289,0 4-1485,-1 6 0,1 7 20,-1 5 503,-4 10-840,-2 3 1,-9 20 1426,1 5-973,-6 10-863,3 4 1,12-19 0,0 0 270,-1 1 1,1 1-995,5 3 1,0 0 672,-2-3 0,2 0 0,7-1 0,2 0-39,-5 27 1,8-5-498,8-6-1270,5-11 1276,15-11 0,2-7 360,8-1-3199,8-4 2089,6-10 1,5-2 1251,0-8 0,-2-1 0,-1-5 0,1-1 0,-2-3 0</inkml:trace>
  <inkml:trace contextRef="#ctx0" brushRef="#br0">3084 14230 7752,'-5'-16'0,"3"3"1770,-8-3-1214,4 9 1,-1-3-105,4 3 1221,1-4-451,-3 0-577,4 5-392,-4-4 49,5 8-324,0-3 62,0 5-1,5 0-73,-4 0 121,9 0 144,-8 5-40,8 7-63,-9 5 1,4 6 114,-5 0 49,0 5-151,0 1 1,0 6 294,0-1-86,0 0-92,0 0 0,-4-1-15,1-2 1,-1 0 69,4-4-192,0 0 30,0-4 0,5-6 152,2-1-421,4-9 150,0-2 1,2-5-53,2 0 1,-1-6-162,5-5 0,-4-6-339,4-6 274,-5 0 120,8 0 0,-13 1-376,2-1 279,-2 0 101,-3 5 0,1 2 3,-4 4 1,-1 1-96,2-1 221,-3 1-86,-1 5 1,0-1-86,0 4-91,0 1 111,5-3 123,-4 5 0,9 0-100,-2 0 694,2 0-409,1 5 0,1-2 21,-1 4 1274,1 1-960,4 3 1,-2 1-37,5-1 1,-5 2 127,1 2 1,2-2 65,-2 2 142,5-2-461,-7-7 0,5 3 52,-3-5-138,-2 0-50,8-4-1450,-8 0 725,9-5 460,-5-7 1,6-6-2855,0-4 1903,-5-1 1,-2-4-107,-4 0-1798,-1 1 1893,-4 3 0,-2 4 43,-5 0-324,0 5 314,0-3-522,0 6 901,-5 0 613,3-1 0,-8 1 0,4-1 0</inkml:trace>
  <inkml:trace contextRef="#ctx0" brushRef="#br0">3872 13876 9126,'-7'0'7042,"2"0"-6084,5 0 0,5 5 1439,3 3-1334,2 7-431,7-2 584,-5 9-748,10 0 0,-6 9-196,3 7 0,2 4-275,-6 7 1,-1 3-1193,-7 5-435,4 1 1234,-10-1 0,-1 2 240,-8-2-2784,-2-2 1786,-6-14 0,-3 0-4095,-8-6 2860,3 1 2389,-9-11 0,5 6 0,-5-7 0,-1-6 0,-3-6 0</inkml:trace>
  <inkml:trace contextRef="#ctx0" brushRef="#br0">4500 14082 7752,'-18'-6'3814,"-4"-5"-3171,10 10 0,-5-4 745,6 5-773,5 0 1536,0 0-630,6 0-681,6 0-867,5 0 178,7 0 1,6 0 151,2 0-1699,-1 5 1073,8-4 1,0 5-2230,5-6 1427,0 5 115,-4-4-2143,0 4 2054,1 0 0,-1 0 348,0 3 1,-6 2 750,-5-3 0,0 4 0,-6 0 0</inkml:trace>
  <inkml:trace contextRef="#ctx0" brushRef="#br0">4557 14322 7752,'-29'0'3075,"-4"0"-2026,9 0 1,1 0 805,8 0-885,2 0 0,8 0-167,5 0 1,10 0 394,9 0 0,8-4-1116,3 0-98,8-5-754,3 8-1603,-1-9 1745,5 9 1,-5-6 286,6 3-4724,-5 3 5065,3-4 0,-8 5 0,3 0 0</inkml:trace>
  <inkml:trace contextRef="#ctx0" brushRef="#br0">6156 13682 7752,'0'-39'662,"0"5"-282,0-1 0,0 5 685,0 3-776,0 8 1,-4-2 894,0 9-773,-10 6 0,7 1 1669,-9 5-1412,-1 0 0,0 10 48,-2 5 649,-2 11-826,3 3 1,-5 14 53,0 3-1319,0 12 972,6 0 1,6-21 0,0 1-62,1 2 1,1 0-86,0 2 1,1 1-26,0 0 1,0 0 0,2 2 0,0 1-43,0-3 0,1 1 1,1 1-1,2 0 81,-1 1 1,2 0-558,0-5 0,1-1 317,-1 0 0,2-2 0,0 25 156,3-6-2419,2-5 1768,5-12 1,-3-2-373,0-7-1015,-1-3 1280,0-10 0,-2 2-1141,-5-5 2440,0-5-2128,0-5 56,0-5 786,-5-5 644,-2-1 71,-4-16 0,-6-2 0,0-10 0</inkml:trace>
  <inkml:trace contextRef="#ctx0" brushRef="#br0">5585 14036 7752,'0'-52'0,"0"3"3355,0 12-2218,10 4 0,1 15-221,8 3 1,3 2-10,-3 2 0,1 4-296,-1 4 646,8 1-764,-3 2 1,10 3-1029,1 5 239,-1-1 260,0 15 1,4-4-1936,0 4 476,5 1 1155,-2 0-3777,5 0 2991,-6 0 1,0 0 225,-6-1 0,-4 1-961,1 0 1861,-6 0 0,3-4 0,-8 0 0,-4 1 0,-6 2 0</inkml:trace>
  <inkml:trace contextRef="#ctx0" brushRef="#br0">6247 14619 7752,'-10'-18'0,"2"3"0,-2 2 0,3 2 0,2-1 3669,-6 1-1883,10-1 1,-5 5 1565,2-1-2395,3 6-377,-4-4 593,5 6-706,-5 0 0,3 7-38,-1 4 1,-3 6-130,3 6 0,-1-1 3,4 1-688,0 5 337,0 1 0,0 1-445,0-4 337,0 3 186,0-4 0,1 2-417,3-4 246,-3 0-110,9-5-88,-3-2 149,4-9 1,1 2 136,-1-6 0,4 0 298,0-7 0,1-2-150,-5-6 1,0-3-15,1 0 0,-4-2-9,-1 2 0,-4 3-7,0-4 0,-1 4-45,-2 0 28,0 1 39,0-1-483,0 1 261,0 5 1,0-5-126,0 4 0,0 0-265,0 0 0,0 3 226,0-4 1,0 5-61,0-5 0,1 5 337,3 0 0,2 1-188,6 2 1,0 0 1177,3 0-452,-2 5-298,4 2 1306,-6 4-955,6 6 1,-5 0 9,4 6 0,-4 0 95,0 0 0,-1 4-183,0-1 0,1 0 22,-1-7 0,-1 1 10,-2-5-321,2-5 126,-3 1-411,4-10 1,0 1 28,1-9-1446,-1-6 1080,6-10 0,-5-5 116,4-2-2765,1-8 2008,1 2 0,0-3-143,-3 5 1,2 3-316,-2 1 1,0 6-172,-3 1 0,2 5 705,-3 7 0,3 4-493,-6 3 826,-3 3-228,0 1 647,0 5 1,-4 2 232,3 4 0,-3-5 0,4 5 0,2-5 0</inkml:trace>
  <inkml:trace contextRef="#ctx0" brushRef="#br0">6967 14470 7752,'0'-11'615,"0"-1"0,0 1 2329,0 0-2026,0 4 2109,0-3-1993,0 9 1,1-4 3560,3 5-2424,-3 0-1196,4 10 0,-5-1 275,0 10-881,0 5 0,0 5-1346,0 10 971,0 2 0,-4 10-618,1 2 0,-5-1-895,4 1 1,-4 1 1107,5 3-5556,-1 5 5683,4-14 1,-5 7 0,-2-15-1</inkml:trace>
  <inkml:trace contextRef="#ctx0" brushRef="#br0">7424 14596 7752,'7'-12'312,"1"1"1,-6 0 492,2-1 0,-3 1 475,-1-1 447,0 1-365,0-1-653,0 6-387,-5-4 1,3 9 596,-6-3 1,4 3 295,-3 1-712,-1 5 1,-3 1-8,-1 5-1002,1 6 448,-1 1 1,1 5 119,0-1-590,-1 6 451,-4 2 0,2 4-1087,-5 0 508,5 0-306,-8 6 117,9-10 500,-8 8 0,8-10-143,-2 3 1,2-2-83,2-3 1,3-10 29,1-1-501,4-10 188,3 0 228,12-15 0,1-7 181,7-9 1,-1-5-247,3 5 0,-3-6 33,0 1 585,1-2 72,-3 4 0,4-4 255,-6 3 1,1 1 224,0-2 0,-4 2 257,3-1 0,-1-2 997,2 5 0,-4-3-643,4 3 1947,-4 0-2001,0 10 1,-5 0 877,1 6 1,-4 4-369,3 4-503,-4 6-629,7 9 0,-9 7-94,3 7 0,-3 9-260,-1 7 0,0 6 241,0 1-2573,0 6 2028,0-8 0,0 9-1443,0-3 963,0-2 393,0-6 0,0-7-1406,0-7 0,0-4 839,0-8 1,2-4-1665,1-8 1456,-1-1-839,3-12 1264,-5 0 0,0-12 644,0-4 1,-1-3-661,-3-5 0,-3-1 241,-4-3 0,-2 0 455,-2 0 0,-1 3-14,-4 1 0,-1 4 1,2 0 0,1 8 1995,-1 7 1,5 0 67,-1 8 0,3 0 683,5 7 0,2 4-1793,5 7 1,5 1-318,2 3 0,12-2-1640,4-6 514,8 1 434,-2-1 1,5-5-4223,1-2 4291,4-3 0,1-6 0,6-1 0</inkml:trace>
  <inkml:trace contextRef="#ctx0" brushRef="#br0">8132 14367 7752,'-16'-11'0,"1"0"0,4 3 3861,3 0-1830,1 6-914,0-8 1218,2 8-1505,5-3 1,-1 4 30,-3-3-2554,3 3 1252,-4-4 1,6 5 269,3 0-5341,-3 0 5512,9 0 0,-3 0 0,4 0 0</inkml:trace>
  <inkml:trace contextRef="#ctx0" brushRef="#br0">8840 13785 7752,'-10'-23'0,"2"5"3662,-9 2-1197,11 10-148,-4 0-1349,4 17-578,-1-4 1,-3 21 933,3 3-660,-4 7-560,0 12 0,0 8-2,5-26 1,0 0 0,1 2-1,0 0-751,1 0 0,0 0 385,-1 3 1,0 0 237,2 0 1,0 1 0,-1 1 0,0 0 39,0 0 1,1-2-277,1-2 1,1-1 22,-4 28 1,5-6 265,0-3-1287,0-2 706,0-10 0,4-8-455,0-11 1,5-5 359,-2-10-970,-2-1 1824,5-6 0,-3-2-862,4-2-611,6-7 631,-5-7 1,5-6-35,-6-2-240,-4-4 632,-2-9 1,-2 2 278,1-5 0,-5-10 0,-5-6 0</inkml:trace>
  <inkml:trace contextRef="#ctx0" brushRef="#br0">8714 14219 7752,'-10'-44'0,"2"2"1768,3 2-1102,5 1 1,10 3-136,6-2 0,4 3-30,3 1 1,0 4 1284,-1 4-902,1 7-519,-5 2 0,2 11 921,-4 2-635,-1 3-175,-4 1 199,1 10-347,-1-2 1,-1 13 92,-2-2-515,2 8 160,-4-3 0,1 9 163,-3-3-782,-3 3 469,-1 2 0,-5-1-356,-3 0 293,-2 0 90,-1-4 1,-5-2-1631,1-6 615,-5 1 495,7 0 0,-8-5-1377,1-3 1165,-1-7 294,-2-3-1496,5-10 1296,2-7 1,6-7 694,2-7 0,3-9 0,5-5 0</inkml:trace>
  <inkml:trace contextRef="#ctx0" brushRef="#br0">9502 13899 7752,'-11'5'1029,"-1"-2"218,1 4 0,-4-2-480,-1 7 1467,-4-3-1464,2 12 1,-4 2 27,-1 8 885,0 7-1177,-5 2 0,8 7 217,-3 3-1336,8-3 764,3-2 1,8-3-1106,8-7 494,2-4 347,16-8-953,2-5 821,10-2 0,6-9 231,2-3-3875,7-3 762,3-6 3127,5-2 0,3-1 0,0-4 0,-1-4 0,2-5 0</inkml:trace>
  <inkml:trace contextRef="#ctx0" brushRef="#br0">10085 13854 7752,'-5'-35'1848,"-1"4"319,-1 4 1,2 5-991,5 11-792,0 5 151,0-5 1560,0 10-997,0-4-668,0 5 1,-1 10-248,-3 5-123,-3 6 0,1 7-1455,-9 1 1192,7 5 1,-8 5 272,4 3-998,-4 8 709,-2-3 1,-5 5 14,0-3-1845,0-2 1726,1 9 0,-5-4-496,0 5 391,-4-5 134,6-1 0,-2-12-863,4-4 400,5-1 377,7-20-1278,5 1 1051,6-15 0,3-6 283,5-6-1261,4-4 1584,6-12 0,4-6 0,-5-7 0</inkml:trace>
  <inkml:trace contextRef="#ctx0" brushRef="#br0">10005 13956 7752,'19'-44'1349,"0"2"1,-4 3-935,4 4 1390,0 6-858,-1 1 0,-2 11 2028,-4 1-913,-6 9 0,3 8-59,-5 10-1232,0 11-442,1 7 0,-4 12-100,3 4-1423,-3 6 1154,-1 6 0,0 0-189,0 1 0,0-1-86,0 0 0,0-1-523,0-3 0,0-4-85,0-7 0,4-8-3104,0-7 2166,4-3 0,-1-11 992,4-5 1,-4-8-1368,-4-8 2372,-1-5-710,-2-10 1,0 1 573,0-1 0,5-5 0,1-1 0</inkml:trace>
  <inkml:trace contextRef="#ctx0" brushRef="#br0">9993 14105 7752,'-28'-18'0,"5"3"0,6 3 6174,5 5-2271,6 2-2393,1 5 0,15 1-973,5 3 0,12-3-233,7 3 1,2 1-750,6-1 1,1 0-825,6-4 0,-2 0-4199,3 0 3416,-3 0 1070,-2 0 982,-4 0 0,-2 0 0,-4 0 0</inkml:trace>
  <inkml:trace contextRef="#ctx0" brushRef="#br0">10576 13728 7752,'-12'-15'1296,"1"-1"1,5 5 4682,2 3-3166,2 6 1,8 2-1563,1 7 0,5 5 1443,3 3-1424,3 8-1143,-1 6 0,4 5-127,-6 1 0,0 5 0,-3 6 0,-2 5-359,-3 6 1,-2 6 358,-4-29 0,-2 1-570,-1-1 1,-1 0 569,-1 6 0,-3-1 0,-2-6 0,-1-1-676,-3 0 0,-1 0 91,0-1 0,-1-2-148,-19 18 0,-6 1-2000,-1-10 0,0-6 492,-1-9 2241,0 0 0,-4-9 0,1 2 0,-1-3 0,0-4 0</inkml:trace>
  <inkml:trace contextRef="#ctx0" brushRef="#br0">10644 12175 7752,'-11'-18'0,"-1"1"0,1 6 2099,0 0-611,4-1 198,2 1-860,5 4-338,0 2 1960,0 0-1123,0 4-823,0-4 1,1 6 462,3 3-637,-3 2 1,10 7 92,-4 2-670,3-2 243,2 8 1,-1-2-13,1 8 1,-1-1-176,1 4 0,-2-1-552,-3 2 446,3 2 213,-3-4-948,4 0 770,-4 4 0,1-9-281,-4 3-268,5-3 482,-8-1 1,8-6-257,-5-1 123,0-9-62,-4-2 490,0-5-478,5-5 303,-4-6 0,4-12-443,-5-7 265,0-3 51,-5-2-153,-1 1 409,-6 5 1,4-4-222,-4 2 826,3 4-433,-7-6 1,4 12-103,1-2 1517,-6 3-1037,5 2 0,-1 2-36,5 4 1406,1 1-480,0 5 124,2 1-418,5 5-615,5 0 0,7 1 612,7 3-669,8 2-194,2 5 0,4 1-179,-3-1 0,3 2 210,-2 2-785,-3 3 495,5 5 1,-9 5 79,2 2-228,-7 3 145,-2 1 1,-11 1-1602,-2-1 829,-3 0-324,-1-5 0,0-1-2375,0-5 2525,0-5 353,0-2 657,5-9 0,-3-2 0,3-5 0</inkml:trace>
  <inkml:trace contextRef="#ctx0" brushRef="#br0">11467 12060 7752,'0'-11'1124,"0"0"-700,0-6 0,0 8 1329,0-2-880,0 7-500,0-6 1,-6 9 2293,-1-3-1337,-8 2-723,2 8 1,-4 4-2,6 5 0,-4 7-362,0 0 1,-4 6-295,3 7 1,-3 0 251,4 3-1447,-5 3 1153,2 10 0,-1-5-300,0 4-15,5-3 1,-3 1 202,6-2-1624,0 2 871,4-18 159,2 3-661,5-15 346,0-1 471,0-11-146,0-1 454,5-10 0,2-1-216,4-6 1,0-5 188,1-6 0,-1 0-279,1-4 126,-1-2 514,1 0 0,-1-5 0,0-1 0,1 6 0,-1-4 0,1 4 0,-1-5 0,0-1-429,1 1 506,-6 5-78,4-4 0,-3 9 564,4-3 1,1 2 810,-1-2 0,-3 8 1115,-1 0-1325,-4 5-234,7 3 1221,-9 4-669,9 2-855,-8 5 35,3 10-326,0 3 1,-4 11 106,3 3-920,-3 2 416,-1 10 0,0 2 7,0 5 0,0 1-50,0 2 1,0-6-2253,0 3 1652,5-8 352,-4 7 0,6-11-1989,-3 0 1232,-3-10-301,4-7-517,0-6 1297,-4-5-659,4-6 1196,-5-11 1,-1-3-533,-3-5 499,-2 0 126,-5-4 0,-6 0 0,-2 0 0,-3-4 0,-5-3 0,-3-4 0</inkml:trace>
  <inkml:trace contextRef="#ctx0" brushRef="#br0">11250 12323 7752,'-23'-16'1092,"0"4"0,0 2 377,0 6 1256,5 0-1855,2 10 1233,10-5-1358,1 9 1,10-8 32,2 6-757,8-5 155,8 2 1,6-5-1542,6 0 732,-1 0 524,0 0 0,2 0-2647,2 0 1419,2 0 129,1-5-2129,-7-2 2206,-1 1 0,-5-4 1104,3 2 1,2-2-1,-4-1 1</inkml:trace>
  <inkml:trace contextRef="#ctx0" brushRef="#br0">11855 11546 7796,'-12'-11'1815,"1"0"1,3 4 153,1 4-1053,-1 1-514,-3-3 1,-1 4 1646,1-3-1017,-6 3-413,5 6 378,-10 1-570,9 6 1,-7 0 178,5 4 481,-5-4-644,7 10 0,-4-4 223,6 4-299,0 1-213,4 0 1,2 1 155,5 3-1499,0-8 891,10 8 1,3-11-3588,10 3 1994,5-2 1082,6-11 0,7-1-4234,4-5 5043,-4 0 0,3 0 0,-3 0 0</inkml:trace>
  <inkml:trace contextRef="#ctx0" brushRef="#br0">11467 14082 7854,'-12'-6'0,"-3"-5"1941,0 4-865,-6 2-379,9-5 2117,-5 3-1842,6 1 1,-1 0 894,1 2-737,5 2 0,3-4-765,11 2 1,6 3-288,12-3 1,9-2-924,6-2 0,8 2 569,0-2 1,6 5-4044,-2-5 2895,-2 5 64,5-7 0,-6 9-718,4-3 1,-5-1 331,-7 1 1746,-8 0 0,-2 4 0,-8 0 0,-6 0 0,-7 0 0</inkml:trace>
  <inkml:trace contextRef="#ctx0" brushRef="#br0">11763 13819 7854,'-16'-16'0,"3"2"649,-2-5 1,4 5 917,3-1 1,2 6 1421,2 1-2273,3 6 1,-4-1 1280,5 11 0,0 9-1138,0 14 1,0 8-804,0 7 0,-4 5-735,0 6 1,-4 5-170,6-30 0,1 1 1,-3 30-961,4 2 1808,0-11 0,0 7 0,0-9 0</inkml:trace>
  <inkml:trace contextRef="#ctx0" brushRef="#br0">12860 13145 7854,'-5'-28'517,"-2"9"0,-4-5 738,0 13 0,-1 2-473,1 9-56,-1 5-348,6 7 0,-8 7 475,3 7-437,-3 8-397,-3 12 0,3 7 375,-5 8 0,12-27 0,0 0-194,0 1 0,-1 2 0,0 2 0,0 1-274,0 0 0,0 0 0,2 0 0,1 1 260,1 2 0,0 1-1082,1 3 0,-1-1 975,-2-5 1,0 0 0,2 4-1,1-2-11,-1-6 0,0-2 0,2 1 0,0-1-103,-2-2 0,1-1 0,0 32-495,-1-11 1,3-1 313,1-14 0,0-1-1788,0-7 993,0 3 250,0-14 0,0 3-96,0-11 0,-1-1 100,-3-2 1,-6-3 186,-6-5 1,-5 0 50,-2 0 0,-5-6-272,-6-6 791,0-9 0,-6-7 0,-2-3 0,-2 3 0</inkml:trace>
  <inkml:trace contextRef="#ctx0" brushRef="#br0">12277 13956 7854,'12'-54'900,"-1"4"1,2 12-623,2 15 1501,3 0-927,10 11 0,0-5 105,2 6 0,7 5-486,-3 2 1,8-1-467,0 1 0,6 1-30,2 7-3335,-1 2 2638,-8 11 1,7-3 288,-2 5 433,2-5 0,-7 7 0,-2-3 0</inkml:trace>
  <inkml:trace contextRef="#ctx0" brushRef="#br0">12928 14185 7877,'-1'-18'2399,"-3"3"1,2 2-1165,-6 2 0,6 3 2258,-2 0-1534,3 1-591,1 0-1279,0 2 1,1 5-529,3 0 1,-2 5 10,6 3-12,-1 2 0,4 5 82,-4 1 1,2-1 96,-5-4 0,1 6-121,-1 2 63,-3-3 325,4 6 0,-5-8 335,0 5 0,4-4-172,0 4 0,0-5 147,-4 1 0,0-2-37,0-2 0,0-3 438,0 0-750,5-1 139,-4 0-531,4-2 0,-4-5-58,3 0 0,-1-5-260,4-3 1,-3-2 223,4-2 1,-1 1-178,5 0 0,0-5 264,4 1 1,-2-1 174,5 0 1,-6 5 324,3 0 0,-2-1-126,1 5 0,-2 1 678,2 3 0,-2-2-2,-2 1 0,0 0 1220,1 4-1153,-1 5 1,-1 1 238,-2 6 1,1 1-401,-5 2 0,3-3-9,-3 4 1,5-5-74,-1-3-28,-3 2-227,5-4 1,-4 1-162,6-4 0,-1-1-155,0-2 1,5-2-261,-1-1 1,1-4-219,0-4 1,-4-1-867,4 1 1,-3-4 344,3-1 0,-4-4-466,4 1 1,-4 1 363,0-1 1,3 2 599,0-2 1,2-3-1953,-2 3 2582,-2-3 0,3-6 0,-4-1 0</inkml:trace>
  <inkml:trace contextRef="#ctx0" brushRef="#br0">13659 13956 7877,'-7'0'1208,"-1"0"639,6 0 1464,-9-5-1894,10 4 0,-3-4 795,8 5 1,-1 5-1184,4 3 1,-3 3-42,4 4 1,-4 8-1129,3 8 1,-4 3 160,1 4 1,-3 4-1889,-1 7 0,-5-1-614,-3 6-493,3-6 1047,-5 3 1927,4-6 0,-6 1 0,1 0 0</inkml:trace>
  <inkml:trace contextRef="#ctx0" brushRef="#br0">14002 13979 7830,'4'-23'0,"0"0"0,-1 6 2305,-3 1 0,4 4 61,0 0-725,0 6 0,-4 2-795,0 8 1,0 7-391,0 8 1,-1 9-441,-3 7 1,-3 8-334,-4 6 0,0 6-239,-1-2 1,2-2-103,2-2 0,-1-2-129,6-1 1,-5 0 149,4-1 1,0-4-798,4-3 0,0-9 389,0-6 1,0-5-42,0-7 0,2-4 1086,2-4 0,-3-6 0,4-4 0</inkml:trace>
  <inkml:trace contextRef="#ctx0" brushRef="#br0">14082 14025 7849,'-11'-17'0,"0"5"0,4-4 0,-3 4 6019,8 0-2072,-3 6-2919,5 1 1,5 6-565,3 3 1,6 6-208,1 5 0,4 7-33,-4 1 1,6 5 0,-2 6 0,-3 0-14,-1 0 1,2 2 12,-2 2 1,0 0 0,-3 8 0,-1-8-14,1 4 1,-5-5-2283,1-3 0,-2-4-69,2 1 1,-3-11-62,-5-1-335,0-5 1429,0-3 1,-5-4 176,-3-3 930,-2-3 0,-6-1 0,-2 0 0</inkml:trace>
  <inkml:trace contextRef="#ctx0" brushRef="#br0">14071 14345 7849,'-12'-23'1189,"1"1"241,-1 3 0,2 3-231,2 4 0,-2 1 2416,3-1-925,2 6-2035,0 1 0,6 6-1355,3 3 0,3-1 72,8 4 1,3 0-147,5 0 0,2 2-465,6-5 1,-1 3 1238,8-3 0,-2 5 0,-2-2 0</inkml:trace>
  <inkml:trace contextRef="#ctx0" brushRef="#br0">14676 13831 7849,'0'-17'1567,"-5"4"-958,-2-3 0,-4 8 163,0 1 0,3 4 319,0-1 1,1 3-194,-5 1 0,-3 1 358,0 3 1,0 4-388,3 7 0,1-1-361,-1 5 1,1-4 423,-1 4 0,6 0-536,2 4 1,-1-1-363,1-3 1,1 2-541,3-2 0,6-2-806,5-2 0,6-2-85,6-2 1,6-1-1494,5-2 0,0-3 2890,5-5 0,1 0 0,1 0 0</inkml:trace>
  <inkml:trace contextRef="#ctx0" brushRef="#br0">15293 13911 7913,'-12'-5'0,"-3"-2"2582,0-4 3419,-1 4-3921,10-3-1599,1 9 0,6-4-1599,3 5 0,2 0-678,6 0 0,3 0 1796,0 0 0,6 5 0,-4 1 0</inkml:trace>
  <inkml:trace contextRef="#ctx0" brushRef="#br0">15875 13454 7848,'-16'-23'1439,"3"5"272,-2 3 1,6 7-497,1 5 1,4 1 488,-3 2 0,3 2-730,-4 1 205,1 14-705,-5 7 0,1 17 635,-1 4-575,1 6-592,0 6 1,0 5-120,8-30 0,-1 1-415,-2 0 1,2 1 602,3 3 1,0 0-1163,-4-2 1,0 0 1014,4 2 1,1-1 0,-5 28 163,5-3-2211,0-8 1570,0-2 0,5-11 100,3-2 0,0-7-400,0-5 0,1-1-989,-5-3 504,5-4 823,-8-6-515,4-7 889,-5-5 0,0-7-1022,0-4 1223,0-6 0,-10-11 0,-3-1 0</inkml:trace>
  <inkml:trace contextRef="#ctx0" brushRef="#br0">15761 13762 7848,'4'-34'869,"-1"0"1,6 3-602,-1 1 1793,2 4-1341,7-2 0,-5 7 46,3 2 2091,-2 2-1858,-1 6 0,-1 3 922,0 1-1086,-4 4-482,3-2 1,-4 5-30,6 0-60,-1 0-267,1 5 1,-1 1-149,0 6 0,-4-1 226,-3 1-784,2 4 563,-5 2 0,3 5 98,-8 0-1868,-7 0 1239,-2-1 1,-9 5-2141,3 0 1507,-2-1 808,-2-3 1,0-1-1138,0-3 783,0 2 349,1-8-1729,4 4 1012,1-6 1224,6-5 0,-6-1 0,0-5 0</inkml:trace>
  <inkml:trace contextRef="#ctx0" brushRef="#br0">16674 13511 7848,'-11'-17'0,"0"5"4524,-1-5-2992,1 11 1,-4 1 1167,-1 5-1567,-4 5-673,2 1 0,-10 17 1396,-2 7-945,-3 9-1987,-1 11 1260,16-22 1,1 1-100,0 3 1,0 0 0,0 2 0,1 2 86,0 0 0,2 0-888,4-4 1,2 1 478,1 1 1,4-1-1,9 18-604,5-6-2970,11-9 2503,7-8 0,7-10-1824,2-3 0,2-8 3132,6-3 0,-4-2 0,0-5 0,1-5 0,1-4 0</inkml:trace>
  <inkml:trace contextRef="#ctx0" brushRef="#br0">17394 13465 7848,'5'-29'0,"-4"1"0,6 5 1654,-4 0 0,-1 9-140,2 3 854,-3 7-676,-1-1-809,0 5-94,-10 0-450,2 10 0,-14 3 247,3 10-347,-2 5-81,-2 1 1,-4 6-308,1 4 0,-6 1 8,2 6 1,-3 3-313,-2 1-1206,1 4 1696,0-7-599,17-19 0,0 0 167,-18 19 0,2 8-1248,3-6 51,2-4 939,5-6 0,5-7-145,3-6 235,7 1 204,3-19 1,8 0 78,5-11 1,4-9-280,11-7 1,5-7-1045,2-5 792,3-2 811,2-6 0,1-2 0,-1-5 0,-4 1 0</inkml:trace>
  <inkml:trace contextRef="#ctx0" brushRef="#br0">17303 13499 7848,'6'-29'0,"4"-1"0,-2 7 0,2-1 2200,1 9 0,2 1-353,2 6 1,-6 3 235,3 5 0,-4 6-946,4 6 107,-1 9-763,-4 9 0,-2 9-199,-5 3 1,0 11-407,0 4 0,0 2-1658,0-6 1657,-5 3 183,3-4 1,-8 7-1215,3-2 0,0-7 99,0-12 0,4-4-742,-1-3 0,-1-5 699,1-7-867,-5-7 553,8-7 1202,-9-5 0,4-5-917,-6-3 1,0-3 817,-4-4 1,2-3 310,-5-5 0,2-1 0,-2-3 0,-8-2 0,3-5 0</inkml:trace>
  <inkml:trace contextRef="#ctx0" brushRef="#br0">17154 13854 7848,'-5'-25'1032,"-1"0"1476,-6 10-385,1 0-579,-1 3 0,7 6-298,5 2-719,11 3-224,6 1 1,15 0-2406,2 0 1064,8 0 208,4 0 0,6 0-1107,5 0 1586,0 0 0,0 5 1,0 1-1</inkml:trace>
  <inkml:trace contextRef="#ctx0" brushRef="#br0">18056 13260 7839,'-22'-18'1704,"3"3"305,-1 7 1,7 3-895,-3 5 2141,-1 0-2163,4 0 0,-9 5-29,3 3 295,3 2-829,-1 1 0,6 4-219,-1 1 1,1 4-269,0-1 1,4-1-1631,3 1 899,3 0 122,1 9 1,3-4-1867,4 3 1,3-3 464,13-2 1967,3 1 0,13 0 0,2 0 0</inkml:trace>
  <inkml:trace contextRef="#ctx0" brushRef="#br0">18399 13111 7909,'18'-23'0,"-2"6"1401,-4 1 1,5 9 1873,6 3 1,0 9-1602,4 6 3127,-3 11-3428,-1 12 0,-5 13-793,-3 10 1,-9-24 0,-1 0-758,-1 3 1,0 1 0,-1 1 0,-1 1 176,-1-1 0,-2 0 0,-3 2 0,-2 0 0,-1 2 0,-2 0-891,0-1 0,-2-1 891,-2 0 0,-2 0 0,3-3 0,-1-2-95,-2-2 1,-1-1 0,4-2-1,-1 0-1110,-14 19 0,-1-2-908,2-13 1,-3-3 2112,-2-12 0,2-5 0,-5-3 0,5 3 0</inkml:trace>
  <inkml:trace contextRef="#ctx0" brushRef="#br0">3780 16240 7876,'-16'0'0,"3"0"0,-3 0 3360,4 0-1550,6-5 1935,1 4-2692,5-4 1,9 5-394,2 0 0,12 0-605,0 0 0,7-4-524,1 0 1,3-3-169,4 3 0,1-4 509,3 5 0,-1-5-2026,-3 4 1,-3 0 26,4 4 2127,-4 5 0,-6 2 0,-1 4 0</inkml:trace>
  <inkml:trace contextRef="#ctx0" brushRef="#br0">3917 16503 7928,'-26'4'572,"-1"0"1,2 3 2195,6-3-1049,7 0-659,7-4 1,10 0-1392,3 0 1,3 0 242,4 0 0,8 0-1995,8 0 1,2 0 2082,1 0 0,0-5 0,1-1 0</inkml:trace>
  <inkml:trace contextRef="#ctx0" brushRef="#br0">4625 16378 7995,'-15'6'0,"0"-2"0,-4-3 3252,4-1-1473,0 0-1373,8 0 1,7 0 214,8 0 1,12 0 394,7 0 1,10-4-388,4 0 1,10-5 144,6 2 0,5-3-1008,-28 4 0,1 0 1,2 2-1,1 1 274,1-1 1,2 0-1,1 2 1,1 0-393,2-2 0,1 1 1,2 1-1,-1 1-136,1-1 0,0 0 0,-1 1 0,-1 1-429,-1 0 1,-2 0-1,-1 0 1,0 0 262,-4 0 1,0 0 653,-1 0 0,-1 0 0,-1 0 0,-1 0 0,0 0 0,1 0 0,-1 0 0,0 0 0,0 0 0,1 0 0</inkml:trace>
  <inkml:trace contextRef="#ctx0" brushRef="#br0">5493 15510 8073,'0'-23'0,"0"0"1380,0 5-1036,-5 2 1,3 9 434,-6 3 0,1 6-331,-5 5 1,1 3-199,-1 13 0,1-1 16,-1 8 1,1 2-13,0 6 1,0-2 45,4 2 1,1 1 129,2-1 0,2 4-6,-1-4 0,1 0-112,2-4 1,5 2 421,3 2 1,1-8-102,-1 1 1,2-6 75,-3-2 1,3-4-198,2 0 0,-2-5-3,-2 1 0,2-3-264,-3-5 0,0 2-172,0-5 0,1 4-29,3-4 0,1-1 91,-1-3 0,1 0-420,-1 0 0,1 0-223,-1 0-314,0 0 579,1-5 141,-1 4 388,-4-4 1,-7 5-82,-8 0 0,-3 5-608,-5 3 1,-1 3 227,-6 4 0,-4 3-344,0 5 0,-3-4-358,3 0 0,1-4-745,3 4 0,0-5 347,0 1 1,3-2 1274,5-1 0,-6-6 0,9-1 0</inkml:trace>
  <inkml:trace contextRef="#ctx0" brushRef="#br0">5413 15761 8014,'0'-22'1902,"0"3"1,0 3-867,0 4 0,2 1 118,2-1 0,6 1-573,5 0 0,5 3-308,-1 0 1,8 6-429,3-2 1,5 3-479,3 1 0,2 0-1209,6 0 0,4 1 1842,-1 3 0,6 2 0,-3 6 0</inkml:trace>
  <inkml:trace contextRef="#ctx0" brushRef="#br0">5094 16709 8054,'-10'-18'0,"-3"1"937,-10 6 0,1 0 1255,3-1 0,-1 5-610,5-1 0,3 5 3042,5 0-3913,4-4 0,3 6-338,8-3 1,7-1-838,4 1 1,8 1 149,3 3 1,2 0-76,-2 0 1,2 0-9,-5 0 1,3 3-475,-3 1 1,-2 6 156,-6 2 1,-2 0-220,-6 7 1,-4 0 842,-4 4 1,-3 1-4,-3 3 1,-9 1 505,-7 2 0,-4 3-350,-3-2 0,-4-2 449,-4 2 0,0-7 226,0-2 1,1 0 463,2-7 0,5-1 335,7-6 110,7-3-1547,7-5 0,15-5-630,5-3 1,11-3-671,4-4 1,5 1 672,3-5 0,-3 5-1575,3-2 1,-1 0 743,1 1 1,-2 3 362,2 5 0,-3 0 189,-1 0 1,-3 2-358,-1 5 0,-8 0 1163,1 0 0,-3-5 0,3-2 0</inkml:trace>
  <inkml:trace contextRef="#ctx0" brushRef="#br0">5688 16674 8004,'-14'-11'1960,"2"0"2650,-2-1-2201,8 6-993,0 1 0,2 10 568,8 2 1,-2 5-1026,6 3 1,-1-1 133,5 5 0,-1 0-702,1 4 0,0 0-391,4 0 0,-3-6 0,7-1 0,-5 0-327,4-1 1,0-4-287,4-8 1,1-3-818,2-3 0,-1-5-170,1-7 1,-3-7 746,-4-5 1,-4-4-770,-7 0 0,-3-2 811,-5-1 0,-10 5-630,-5 2 1,-12 8 478,-7 4 0,-4 4 179,-4 3 0,2 8 72,6 8 588,5 2 0,-4 6 1,4 2-1</inkml:trace>
  <inkml:trace contextRef="#ctx0" brushRef="#br0">6556 16503 7943,'0'-11'1733,"0"-1"1,-4 5-569,0-1 1,-1 4 670,1-3-951,3 4-67,-4-2-1290,10 5 1,1 0 471,6 0 0,-1 0 0,0 0 0</inkml:trace>
  <inkml:trace contextRef="#ctx0" brushRef="#br0">8520 16366 7916,'-23'-11'1563,"5"1"2170,3 2-2900,8-2 1,7 5-79,7-3 0,8 2-420,4 2 1,8 3-292,3-3 0,3 3-943,2 1 1,3 0 230,0 0 0,5 0-198,-1 0 0,2 1-55,2 3 0,-5-2-2290,-3 6 3211,-8-1 0,3 5 0,-4-1 0</inkml:trace>
  <inkml:trace contextRef="#ctx0" brushRef="#br0">8863 16161 7916,'-19'-11'1836,"0"4"0,5-2-858,-2 5 0,7 3 1406,2 8 1,3 6-1254,-4 10 1,5 6-701,-5 5 1,4 2-504,-3 6 1,4 0-350,-1 3 0,3 6-727,1 2 1148,5-2 0,6 0 0,7-5 0</inkml:trace>
  <inkml:trace contextRef="#ctx0" brushRef="#br0">9845 16298 7905,'-23'-12'1342,"5"1"-1007,3-1 1,2 2 992,2 3 1,3-4-610,1 4 0,4 0 461,-1 0 1,13 3-542,6-4 1,16 5-365,7-5 1,11 4-144,8-3 1,7 4-349,-28 1 1,0 0 0,3 1 0,0 1-279,4 0 1,1 0-1,-2 0 1,0 0 80,4 0 0,-1 0 1,-1 2-1,0 1-576,0 0 0,-1 2 1,-2 0-1,0 1 989,-3 1 0,0 1 0,-2-1 0,-1 0 0,1 2 0,0 1 0,-1 0 0,-22-6 0</inkml:trace>
  <inkml:trace contextRef="#ctx0" brushRef="#br0">9925 16549 7900,'-22'-5'1712,"4"-2"323,-4-4 1,4 5-512,6 2-1109,6 3 1,2 1-326,8 0 0,-1 1 93,4 3 0,1-2-515,3 6 0,4-1-65,1 5 1,0 3-337,-1 0 0,-2 2 324,2-2 1,-2 2-538,-2 2 1,0 2 449,-4-2 0,2 3 275,-5 1 0,0-1 257,-4 1 0,0 0 302,0 0 0,-5-4 380,-3 0 1,-3-5-113,-5 1 1,2 2 547,-5-2 0,4-4-544,-4-3 0,5-6-69,-1 2 0,6-2-743,1-2 259,6 0-277,7-6 1,8 4 223,9-6 0,3 1-319,1-5 0,3 1-146,6-1 0,3 1-370,0 0 1,0-5 245,-4 1 1,-3-4-140,-1 4 1,-2-4-16,-1 4 0,-2-1 287,-10 5 1,0 0-15,-3-1 1,-2 5 255,-2-1 542,2 5-136,-9-2 335,4 5 813,-5 0 293,0 5 0,0 2 492,0 4 0,1 1-1119,3-1 1,-3 4 342,3 0 0,1 4-668,-1-3 0,5 3-289,-1-4 1,3 0-282,4-3 0,4-6-221,8-2 1,2-4-291,5-4 1,5-5-594,-1-10 1,-2-1-1458,-5-11 0,-3 2 1100,-5-1 1,-11-3-2020,-4 2 3365,-6-7 0,-7 3 0,-1-5 0</inkml:trace>
  <inkml:trace contextRef="#ctx0" brushRef="#br0">10313 15441 7905,'-11'-11'3310,"-1"-1"-1089,1 1-1117,4 4 0,2 9-611,5 9 0,-3 7-197,-1 9 0,-4 2-1306,4 5 0,-5 5 600,2 3 0,2 4-1575,1 3 0,3-3 1753,1 0 0,0-1 0,0-4 0</inkml:trace>
  <inkml:trace contextRef="#ctx0" brushRef="#br0">10701 15384 7876,'0'-12'539,"-1"1"67,-3 0 0,3 3 297,-3 0 711,-2 6-1213,5-3 0,-8 7-160,5 6 0,-4 1-321,4 10 1,-4 4 105,0 3 1,-2 6 5,-2-1 0,2 2 134,3 1 0,0-1 46,3-3 1,3 2-24,-3-5 0,3 3 103,1-3 1,1-1 283,3-3 1,-1-4-107,4 0 1,1-5 470,3 1-657,1-2 0,-1-3-202,1-2 1,-1 1 41,1-5 1,-5-1-136,1-3 1,-1 4 142,5 0 1,-1 0-91,1-4-325,-1 0 1,0 4 114,1-1 0,-1 3-271,1-3 1,-5-1 163,1 1 0,-4 2-246,3-1 427,-4 5 1,2-2 29,-5 4 0,0-3-9,0-1 0,-5 1 121,-3 3 0,-7 1-305,-4-1 1,-4 4 122,-3 1 1,-2 0-456,-3-1 0,-1-2-71,6 2 0,-2-6-277,1-1 1,3-6 178,-3 2 0,7-3-331,1-1 0,6-6 326,2-6 763,0-4 0,9-17 0,-3-3 0</inkml:trace>
  <inkml:trace contextRef="#ctx0" brushRef="#br0">10701 15487 7876,'0'-16'0,"0"1"0,2 0 904,1 4 1,4 3 1223,4 0 1,2 6-1335,2-2 0,4 3-390,8 1 0,-2 0-742,6 0 1,-1 1 188,4 3 149,6 2 0,0 6 0,6-1 0</inkml:trace>
  <inkml:trace contextRef="#ctx0" brushRef="#br0">10724 16606 7924,'0'-8'51,"0"1"0,0-1 829,0-3 205,0-1 0,0 1-9,0-1 0,0 1-527,0 0 0,0 3-99,0 0 0,-5 6-191,-2-2 1,-9 3-300,-3 1 1,-4 5-203,-3 2 1,-1 9-433,-7 3 0,2 6-33,-6 2 1,8 3 706,3-3 0,3 5 0,1-3 0</inkml:trace>
  <inkml:trace contextRef="#ctx0" brushRef="#br0">6807 15727 7761,'-5'-17'929,"0"8"-557,-3-2 706,3 7-438,0-1-167,4 5 127,-10 0 1,9 2 365,-6 6 1,5 6-435,-5 13 1,0 3 14,-3 8 0,1 0-22,2 8-995,-2 2 703,4 9 0,0-25 0,0 1-56,0 3 1,1 0-1,1 1 1,0 1 8,0 4 0,1 0-215,1-1 1,1-1 61,-4 0 1,0 0 0,4-2 0,1 0 98,-2 0 1,0 0-531,1-2 1,1-1 290,-1 0 1,2-1 0,-1 27-247,0-8 0,0-2-598,0-5 1,-4-7 221,0-5 1,-4-10 241,4-8 0,-4-9 90,0-3 0,-3-4 148,-5-4 1,2-5-1717,-5-10 1,-1-6 1964,-7-13 0,3 2 0,-4-3 0</inkml:trace>
  <inkml:trace contextRef="#ctx0" brushRef="#br0">6373 16263 7811,'4'-14'1515,"-1"3"1,6 2-1049,-1-2 1781,2 4-1471,7-3 1,-3 8 358,5-6 0,0 5-469,3 0 1,3-2-412,1 1 1,3-1 55,6 1-2670,4 3 1725,-3-10 0,8 10 633,-2-3 0,2-2 0,2 0 0</inkml:trace>
  <inkml:trace contextRef="#ctx0" brushRef="#br0">6841 16526 7781,'-11'-10'1600,"-1"2"1,5-1-286,-1 6 0,4-5 1453,-3 4-1942,4 0 101,-2 4-143,5 0-495,0 5 0,0 2-275,0 4 0,0 4-187,0 1 1,4 4 195,0-1 0,3 3-202,-3 0 0,4 1 141,-5 0 0,6 1-118,-1 3 1,-2-3 11,2 3 0,-4-5 23,3-3 98,1 3 0,0-9 56,-1 2-24,1-2-62,-2-7 0,0-1-222,-2-5 301,-2 0-214,3 0 1,-5-1 8,0-3 0,0 1-100,0-4 0,0-1 26,0-3 0,0-2-140,0-2 1,0 1 130,0-5 0,0 4 37,0-4 0,1 3 121,3-3 1,-2 4-107,6-4 0,-2 5 686,2-1 0,2 2-319,-2 2 1,2 4 991,1 4 1,1 1-76,-1 2 0,0 7 260,1 4 1,-1 6-628,1 5 0,-5 3 76,1 1 0,-2 0-316,2 4 1,1-5-159,-5 2 0,3-4-366,-3-4 0,5-4-644,-2-7-48,4-3 1,1-8-45,4-4 0,-3-7-980,7-13 0,-5-6 462,4-5 0,0 0-378,4 4 0,-4-1-53,0 1 1,-5-3 931,1 3 0,-2 2 810,-2 10 0,0-1 0,1 0 0</inkml:trace>
  <inkml:trace contextRef="#ctx0" brushRef="#br0">7401 16446 7781,'7'0'909,"1"0"-169,-6 0 88,9-5 818,-10 4-390,4-4 0,-5 6-393,0 3 0,0 2 322,0 5 1,-4 2-779,0 2 1,-5 8-213,2 8 0,-3 3-789,-2 4 0,1 6 428,-1 6 0,1-1-1595,0-3 1,4-4 443,3 0 1150,3-5 1,1 2 0,0-5 0</inkml:trace>
  <inkml:trace contextRef="#ctx0" brushRef="#br0">7698 16412 7761,'-12'-12'0,"1"2"4900,-1 3-1651,6-4-616,1 10-2084,5-4 0,-1 10-118,-3 3 1,1 7-291,-4 4 1,3 8-220,-4 3 0,-1 4-271,-6 4 0,1 4 303,-5 8 1,0-2-771,-4 5 1,4-3 3,0 3 0,5-10-501,-1-1 0,4-11 438,3-9 0,3-4-168,5-6 1,0-7 450,0-5 1,1-8 591,3-11 0,2-5 0,6-10 0</inkml:trace>
  <inkml:trace contextRef="#ctx0" brushRef="#br0">7675 16423 7786,'0'-18'2070,"0"2"0,0 5 115,0-1-1112,0 6 976,5 1 1,0 11-997,3 5 0,0 6-557,-4 6 1,4 5-338,-4 2 0,3 4-235,-3 4 1,1 2-151,-1 2 0,-3 1-382,3-5 1,-3 5-48,-1-1 0,0-4 230,0-4 1,0-1-1273,0-6 0,0-6-823,0-5 1149,0-4 1,-1-5 1370,-3-3 0,-2-8 0,-5-3 0</inkml:trace>
  <inkml:trace contextRef="#ctx0" brushRef="#br0">7595 16812 7786,'-18'0'5681,"2"-6"-4234,9 0 0,2-2 599,5 1 0,5 3-1372,3-4 1,7 1-263,4-5 0,7 5-2570,0-1 1,5 1 2157,-5-5 0,11 1 0,-1-1 0</inkml:trace>
  <inkml:trace contextRef="#ctx0" brushRef="#br0">11352 16309 7841,'0'-11'0,"0"-1"0,0 1 486,0-1 1,2 1 659,1-1 0,4 1-545,4 0-601,1-1 0,-1 1 0,0-1 0</inkml:trace>
  <inkml:trace contextRef="#ctx0" brushRef="#br0">12060 15669 7818,'-5'-11'333,"0"0"0,-4 0 1048,2 4 1,3-2 436,-4 5-1102,1 0 1,-5 4 453,1 0 0,1 7-489,2 4 0,-2 7-80,2 9 1,-2 8-239,-1 11 1,1 4-371,2 8 0,3-26 0,1 2 66,2 0 1,0 0 0,0 4 0,1 0-270,0 0 0,2 0 1,-1 1-1,0 0 40,-1-1 0,2 0 0,-1 0 0,1 0 136,1-3 0,0-1 0,-1-2 0,0 0-410,7 22 0,-4-5-89,3-7 0,-4 0-418,1-8 1,-3-6 296,-1-9 0,-1-6 89,-3-2 1,-4-1-81,-7-6 0,1 0 303,-5-4 0,-1-5-921,-7-3 0,-1-8 1263,-2-7 0,-9 0 0,4-5 0</inkml:trace>
  <inkml:trace contextRef="#ctx0" brushRef="#br0">11592 16195 7818,'0'-34'489,"5"6"60,3 5 1,7 1 591,4 7 0,8 0-517,3 3 0,8 2 199,4 3 0,4 0-433,3 3 0,-2 3-536,3-3 1,-3 3-184,-2 1 0,1 1 329,0 3 0,-1 2 0,1 6 0</inkml:trace>
  <inkml:trace contextRef="#ctx0" brushRef="#br0">12266 16332 7830,'-10'-18'0,"2"2"1802,-7 4 0,6 1-852,2-1 0,0 5 1294,0-1-1178,1 6 0,1-4-493,4 6 1,-3 0-503,8 0 1,2 0-505,6 0 1,-4 2 94,-1 2 0,5 2 336,3 5 0,-1 5 1,-7-1 1,4 5-98,-4-1 1,-1 3 109,2 1 0,-4-1 114,3 1 1,-4 4 354,1 0 1,-3-1-99,-1-3 0,4-1 41,0-3 1,0 1-134,-4-5 1,3 0-86,1-3 0,1-2-308,-1-2 7,-3-3 40,4-5 1,-1-2-126,0-1 1,1-5-331,-1-7 0,-2 1-2,6-5 1,-2-4-420,2-4 1,2-1 291,-2 2 1,2 0-188,1-4 0,1 4 380,-1 0 1,1 2 178,-1 1 1,-1 5 383,-2 3 1,2 7-18,-2 4 1,-2 3 68,1 1 1,-3 5 206,4 3 1,-2 6 695,2 1 0,-2 5-192,-2-1 1,1 3 302,3 1 1,2 0-443,-3-1 1,0-4-320,0-3 1,1-2-397,3-1 0,1-1-82,-1 0 1,-3-4-20,0-3 0,-1-3 29,5-1 1,-1 0-336,0 0 0,-3-1-13,0-3 0,-6 1-932,2-4-212,2 4 1050,1-7 0,4 5-435,1-3 0,-5-1 88,1 6 1,-1-6-209,5 1 1,3-2 455,0-2 1,6-3-32,-2 0 1,1-5-234,-1 1 1,2-7 447,-1 0 0,-3-6 403,2 1 0,-5-2 0,3-1 0</inkml:trace>
  <inkml:trace contextRef="#ctx0" brushRef="#br0">13020 16046 7830,'11'0'1042,"1"0"0,-1 0-22,0 0 0,-3 4-62,0 0 1,-2 5 506,2-2 1,-3 5-234,-5 3 1,0 4-619,0 8 1,0 2-143,0 5 0,-7 6-118,-4 1 0,-2 4-1584,-6 1 0,4-5 999,-4 1 1,0-5-1,-4 2 1</inkml:trace>
  <inkml:trace contextRef="#ctx0" brushRef="#br0">13088 16001 7770,'-11'-12'3279,"-1"1"-1862,1-1 322,5 6-738,1 1 0,5 10 606,0 3 1,0 3-24,0 4 0,-2 7-804,-1 5 0,1 9 317,-2 2 1,2 7-373,-2 4 0,3 5-554,-3 6 1,3 4-172,1-30 0,0 0 0,0 30 0,0-3 0,0-8 0,0-3 0,5-6 0,2-6 0,0-6-1474,0-13 0,1-8-472,3-7 0,1-3-780,-1-1 1,1-5 2725,-1-2 0,6-19 0,0-4 0</inkml:trace>
  <inkml:trace contextRef="#ctx0" brushRef="#br0">13671 16103 7756,'0'-16'933,"0"3"116,0-2 1,0 2-227,0 2 1,0 3 576,0 1 0,-1 4 419,-3-1-606,2 3 1,-8 2-774,3 3 1,-3 4-234,-2 7 0,-1 8-659,-2 7 0,-3 5 140,-4 3 1,-1 2-71,0 6 1,-1 1 105,-3 2 0,2 3-56,-6 5 0,7-5-247,1-2 1,6-6-180,5-6 1,6-5-1433,2-10 1622,3-10 0,2-4-682,3-13 0,6-4 1250,5-7 0,5-8 0,-2-6 0</inkml:trace>
  <inkml:trace contextRef="#ctx0" brushRef="#br0">13614 16149 7759,'0'-23'0,"1"2"0,3 2 0,-2 2 2020,6 6 0,0-1-252,3 1 0,0 5 219,1 2 0,-5 5-1310,1 7 1,0 6-255,3 12 1,-3 5-343,-1 7 1,-4 6 67,1 6 0,-3 8-1114,-1-1 0,0 7 125,0-3 1,0-4-456,0-4 0,0-9 34,0 2 1,0-10-660,0-6 1,-1-5 852,-3-13 1067,3 2 0,-10-18 0,5 3 0</inkml:trace>
  <inkml:trace contextRef="#ctx0" brushRef="#br0">13534 16435 7759,'-18'-7'4747,"3"3"-1140,2-2-2743,7 5 0,7-4-542,10 5 1,6 0-783,6 0 0,1 0-1958,2 0 2418,4 0 0,9 0 0,2 0 0</inkml:trace>
  <inkml:trace contextRef="#ctx0" brushRef="#br0">14162 15909 7739,'-5'-11'886,"-3"-1"0,-3 1-248,-4 0 1,2 0 195,-2 4 0,2-2-244,2 5 0,-2 0 160,-2 4 1,2 2 521,-2 1 0,2 4-596,2 4 1,3 4-103,0 1 1,6 3-466,-2-4 0,3 5-523,1-1 0,0 3-453,0 1 0,5-4-2639,2 0 3506,9-5 0,1 7 0,6-3 0</inkml:trace>
  <inkml:trace contextRef="#ctx0" brushRef="#br0">14516 16583 7739,'-28'0'1532,"4"0"1,-3 1 5589,8 3-6241,3 3 1,11-1-862,5-2 0,2-3-20,10-1 0,-4 0 0,9 0 0</inkml:trace>
  <inkml:trace contextRef="#ctx0" brushRef="#br0">15430 16789 7908,'-4'-8'359,"0"0"1,-1 6 224,1-2 697,3-2-764,-4 4 1,5-4 533,0 2-722,0 3 1,1-4 61,3 5 0,-2 0-150,6 0 0,3 0-14,5 0 0,4 0-49,-1 0 1,3 0 52,0 0 0,5 1-211,0 3 0,8-3-26,-1 3 0,8-3-70,0-1 1,3 4 11,0 0 1,1 0-120,0-4 0,-1 0 45,1 0 1,-5 0-43,-3 0 1,-3 0-150,0 0 1,-5 0 68,0 0 1,-4-4 8,0 0 0,-7-1 38,-3 1-12,-9 3 225,-2-4 0,-6 5 212,-3 0 0,-2-1-71,-5-3 1,-1 3-90,1-3-98,-1-3 0,1 2 86,-1-2-1172,6-3 1132,1 3 0,0-9 0,-1-2 0</inkml:trace>
  <inkml:trace contextRef="#ctx0" brushRef="#br0">16218 17177 7927,'-5'-18'0,"-1"2"653,-1 4 1,-3 2-177,2 3 1,-6-2 828,-1 5 0,-4 0-353,4 4 0,-6 9 9,2 2 0,2 12-430,-2 0 1,5 7-5,-2 1 1,9-2-141,3 2 0,3-5-155,1 5 0,6-7-226,5-1 1,7-6-69,9-5 1,2-6-82,5-2 0,4-9-25,0-7 1,0-4-346,-3-7 0,0 0-98,3 0 1,-8-3-475,-4-1 0,-7 1 190,-7 3 1,-6 0 371,-2 0 1,-13 6-334,-6 6 0,-11 5 63,-4 6 792,-3 0 0,-7 5 0,0 1 0</inkml:trace>
  <inkml:trace contextRef="#ctx0" brushRef="#br0">18068 16834 7944,'6'-6'4272,"-1"-4"-3182,-5 9 1,0-6 2103,0 3-1632,0 3 66,0-4-2802,0 5 1174,0 5 0,5-4 0,2 5 0</inkml:trace>
  <inkml:trace contextRef="#ctx0" brushRef="#br0">18022 17131 7863,'0'-11'244,"-5"-1"0,3 1 379,-6 0 1,5 3 646,0 0 492,-4 6-1436,1-8 1,-2 8-101,1-1 0,3 6-162,-4 5 1,2 3 58,-2 5 0,-1-2 67,6 5 1,-5 0 165,4 4 0,0 3 182,4 1 1,0 0-69,0-5 0,0 1 158,0 0 0,2 0 60,1 0 0,5-4-246,7 0 0,-2-1-58,2 1 0,-1 1-225,1-5 0,-2 0-95,2-3 0,2-5 27,-2 1 0,0-2-183,-3 2 1,-5 1 52,1-5 0,-2 1-204,2-1 1,-3-2-180,-5 6 0,4-5-37,0 5-256,-1-5 445,-3 7 1,-3-4 111,-1 6 1,-1-5-43,1 1 1,-3-1 26,-4 5 0,-2-1-123,-2 1 0,-1-1-204,-3 0 1,-3 2-476,3 2 0,-3-2 430,0 2 1,-5-2-701,0-2 1,4-3 138,4 0 1106,5-6 0,-2 3 0,5-5 0</inkml:trace>
  <inkml:trace contextRef="#ctx0" brushRef="#br0">18045 17188 7880,'-5'-17'1556,"4"0"194,-3 6 1,3-1-186,1 1 0,1 3-780,3 1 1,2 0 252,5 0 0,6-2-1211,2 5 1,4-4-1144,3 5 1,4-5 1315,4 4 0,5-5 0,2 3 0</inkml:trace>
  <inkml:trace contextRef="#ctx0" brushRef="#br0">22339 16846 7900,'7'6'-902,"-2"-1"1096,-5-5 1,1 0 49,3 0 891,-3 5 60,4-3 390,-5 3-252,5-5 222,-4 0-476,4 0 0,-3 0 90,2 0-447,-3 0-261,4 0-611,0 0 1,-4 1-1213,3 3 1362,-3-3 0,4 9 0,2-4 0</inkml:trace>
  <inkml:trace contextRef="#ctx0" brushRef="#br0">22111 17394 7896,'-18'-18'4835,"2"2"-2869,9 4-982,2 1 1800,5 5-2035,0 0 0,0 15-967,0 3 1,0 8-179,0 3 0,-5 5-333,-3 6 0,-2 5 156,-1 3 0,3-1-576,1 1 0,0-2 149,0 2 0,2 0 430,5-8 1,0 1-408,0-12 0,1 1 409,3-9 0,6-5 568,5-6 0,5-3 0,-2-1 0</inkml:trace>
  <inkml:trace contextRef="#ctx0" brushRef="#br0">22476 17257 7817,'-5'-11'3493,"-2"-1"-2364,1 6-348,1-4 1264,5 8-1550,0-3 0,0 7-288,0 1 0,-3 4-66,-1 4 0,-4 6-87,4 2 0,-4 2-38,0 2 1,2 1 135,-2 3 0,5-3 118,0 3 1,1 0-121,2 0 0,0 0 58,0-4 0,2-2 129,1-2 1,8 2 351,4-6 0,0 0-247,-4-4 0,5 0-37,-1-4 0,0 2-189,-3-5 1,-1 3-33,0-3 0,0 1-93,-4-1-9,3-3-60,-3 10 1,0-6-113,1 2 1,-4 2-761,3-5 536,-4 5 1,6-7-166,-5 6 0,3-4 256,-3 3 1,4-3 71,-5 4 1,1-4 213,-4 3 0,1-3-175,3 4 142,-3-1 0,-1 5-161,-7-1 1,-3 2-239,-2 2 1,-4-2 120,-3 2 0,-3 1-168,-1 0 0,-1-1-641,-2-4 0,4 1 474,-5-1 0,10-1-625,-6-2 1,11-3 112,1-5 1095,7-5 0,-1-6 0,5-7 0</inkml:trace>
  <inkml:trace contextRef="#ctx0" brushRef="#br0">22602 17303 7914,'-10'-12'671,"2"1"1,3 3 760,5 1 1,1 4-688,3-1 1,4 3 577,7 1 0,4 0-1356,8 0 1,2-1-157,5-3 189,0 3 0,11-10 0,2 5 0</inkml:trace>
  <inkml:trace contextRef="#ctx0" brushRef="#br0">22499 16914 7861,'-11'0'-196,"3"-4"-50,0 1 0,5-2 349,-5 1 0,4 3 312,-3-3 0,3 2 218,-4 2 1,4-3 204,-3-1 147,4 0-285,-2 4 230,0 0-35,4-5-486,-4 4 1,6-4 222,3 5-355,-3 0 0,9 0-74,-2 0 0,-2 0 23,2 0 0,-1 0-129,5 0 0,-1 0 19,1 0 1,0 0-60,4 0 0,-2 0 103,5 0 0,-4 1-138,4 3 0,1-3 67,7 3 1,-1-2-123,9 2 1,2-3 12,8 3 1,3-3-135,6-1 0,5 0 157,-23 0 0,1 0 1,0 0-1,1 0-275,1 1 0,2-2 0,1 0 0,1-1 159,0 0 1,1 0 0,1-2 0,0 0 32,1 2 0,0 0 0,-1 0 0,0 1-37,-1 0 0,-1 2 0,-1-1 0,0 0 44,-4 0 1,0 0 0,1 0 0,0 0-125,-3-1 0,0 2 0,-2 0 0,-1 1-26,28 2 1,-4 4-9,-4-4 0,-1 3 86,-2-3 0,-8 0 63,0-4 0,-6 0 201,-1 0 1,-6 0-171,-2 0 0,-8-1 485,-4-3 0,-8 1-320,-3-4 1068,-2 4-805,-2-7-152,-6 4 0,1-2-1986,-2 0 1326,-3 6 0,3-3 435,-4 5 0,-1-5 0,1-2 0</inkml:trace>
  <inkml:trace contextRef="#ctx0" brushRef="#br0">16286 17211 8087,'4'-15'-632,"0"0"1,1 3 292,-1 5 1,-3-1 344,3-3 0,-3-1-9,-1 1 1,0 3 7,0 1-5,0 4 0,0-7 0,0 4 0</inkml:trace>
  <inkml:trace contextRef="#ctx0" brushRef="#br0">16332 17029 6829,'-5'-7'1351,"3"2"-548,-3 5-414,5-5 1,-1 4 428,-3-3-260,3 3-1,-4 1-163,0-5-226,4 3 1,-10-3-110,4 5 0,1 2 142,-2 1 1,0 0-123,-3 4 0,-1-3-110,1 4 1,0 0-69,-1 3 1,-3 0 54,0 1 1,-2 0-30,2 4 0,2-2 180,-2 5 1,-1-4 78,0 4 0,2-4-46,7 4 1,-3-4-51,2 4 1,3-5 166,1 2 1,3 0-47,1-1 1,0 1-17,0-5 1,1 4 14,3 0 0,2 1 11,6-5 0,-1 1-96,1-1 1,-1-1-33,0-2 0,1 1-112,-1-6 0,2 5 120,2-4 0,-2 0-116,2-4 0,-2 0 51,-2 0 0,4 0 3,1 0 0,3-4-5,-4 0 1,1-6-6,0-2 0,-2 0-42,5-7 1,-5 0-14,1-4 1,-2 0-132,-2 0 0,0-3 56,1-1 1,-6-5-131,-2 2 1,1 2 54,-1 1 0,-5 3 265,-7 1 0,-3 5-55,-5 3 0,-5 4 100,-6 3 1,-3 3-100,3 5 0,-3 0 163,3 0 0,4 1-1000,4 3 0,5 3 802,-1 4 0,7 5 0,3 2 0</inkml:trace>
  <inkml:trace contextRef="#ctx0" brushRef="#br1">971 17862 7933,'-12'-5'0,"1"-2"3158,0 1-1748,4-4 1,7 9 198,8-3 1,7-1-877,4 1 0,8 1-32,3 3 0,6-2-350,6-2 0,-1 3-170,9-3 0,6 3-666,1 1 0,-25 0 1,2 0 413,0 0 0,0 0 1,31-1-935,-31-1 1,1 0-1,26 1-465,-1-3 0,-6 3-505,-5 1 0,-7 0 1975,-4 0 0,-7 0 0,-5 0 0,-2 0 0,-1 0 0</inkml:trace>
  <inkml:trace contextRef="#ctx0" brushRef="#br1">1690 17108 8083,'0'-34'1393,"0"5"1,0 2-1601,0 8 0,0 7-310,0 4 1257,0 0 1,-1 2-357,-3 2 1,-2 4-252,-6 4 0,1 6-128,0 5 0,-1 6-172,1-2 1,1-1 299,2 1 0,-2 3-36,2 5 0,2-4 316,-2-4 0,4-1-20,-3 1 1,4 1-77,0-5 1,1 1 115,2-5 0,0 0 289,0 1 0,0-1-189,0 1 1,0-5 607,0 1-527,0-6 0,-1 7-210,-3-5 1,3 1 2,-3-1 23,3-3-357,1 9 1,0-7 53,0 5 1,1-6-95,3 2 1,4 1 72,7-1 0,-3 3-165,4-3 0,0 1-142,-1-1 0,4-1 112,-3 4 0,3-3-252,-4 4 1,0-5-174,-3 5 166,-1 0 0,-5 3 94,-2 1 1,-3-1-121,-1 0 1,-2 5 51,-6-1 0,-4 0-102,-11-4 0,0 5-508,0-1 0,0 0 383,0-3 1,2-5-490,2 1 0,1-6 425,3 2 1,3-4-699,1-4 0,5-2 1311,6-5 0,0-11 0,0-2 0</inkml:trace>
  <inkml:trace contextRef="#ctx0" brushRef="#br1">1622 17154 8083,'0'-15'1206,"0"0"1,-4-1-459,0 5 1,-1 3 2020,1 1 247,3 4-2272,-4-2 1,6 5-355,3 0 1,4 0-629,7 0 1,4 5-624,8 3 0,-1-2-241,8 2 1,1-2-3030,10 2 4131,-1 2 0,11-4 0,-3 6 0</inkml:trace>
  <inkml:trace contextRef="#ctx0" brushRef="#br1">1131 18148 8055,'-17'-18'2836,"-1"1"0,1 7-1239,1 3-475,4-3 797,5 8-268,2-8 1,10 9-1263,3-3 1,3 3-368,5 1 1,-2 4-558,5-1 0,-4 5 409,4-4 0,-5 5-578,1-2 1,2 0 116,-2 0 0,0 1-289,-4 3 0,-3 1 284,0-1 0,-2 1 166,2-1 0,-3 0 316,-5 1 1,0-1-82,0 1 0,0-5 230,0 1 0,-5 0 219,-3 3 1,-2-3 264,-2-1 1,0 0-143,-3 0 0,1-1 296,-5-2 1,5-2-318,-2 1 1,7-1 52,2-2 0,3 0-338,-4 0 340,6 0-708,7-5 1,8 2-63,10-5 0,-1 1-241,1-5 0,0 1 238,0 0 1,1-1-125,3 1 1,-3-1 15,2 1 1,-1 1-77,-3 2 1,0-2 99,-3 2 1,3 3 138,-3 1 0,-2-1 99,2 2 0,-5-5 199,2 4 0,-4 0 276,0 4 1,-1 0 201,1 0 0,-1 0 599,0 0 0,-3 0-252,0 0 0,-5 4 1819,5 0-206,-5 5-1802,7-3 0,-4 4-113,5-2 1,1-3-150,-1-5 1,2 0-349,2 0 0,-1-1-340,5-3 0,0-4-418,4-7 0,-5 1 11,-3-5 1,-2 4-900,-2-4 1,-4 1-564,-4-1 0,-6 1 1150,-5 3 0,-11 6-419,-4-2 0,-7 7 1457,-1 0 0,-2 3 0,-1 1 0</inkml:trace>
  <inkml:trace contextRef="#ctx0" brushRef="#br1">2535 17794 8055,'-5'-10'1233,"-2"2"255,2-2 1,0 7-346,5-4 1,0 3-10,0-4-1876,0 6-46,0-3 788,5 0 0,1 3 0,5-3 0</inkml:trace>
  <inkml:trace contextRef="#ctx0" brushRef="#br1">2855 17679 8055,'-6'-5'0,"-4"0"3394,2-2-2489,3 2 1,1 5 454,8 0 1,2-4-678,6 0 1,4 0-491,3 4 1,4 0-42,4 0 1,2 0-193,5 0 1,1 0-279,-1 0 1,5 2-610,3 1 1,2-1-862,2 1 0,-1-1 767,-4-2 1,-1 0-1151,-6 0 2171,0-5 0,-5-2 0,-1-4 0</inkml:trace>
  <inkml:trace contextRef="#ctx0" brushRef="#br1">3289 17188 7932,'-7'-21'539,"-1"2"1,4-2-271,-3 6 1,4 4 2380,-1 3-709,-2 6-1015,5-3 0,-8 13-631,5 4 0,-5 11-307,1 0 0,2 11-349,-2 0 0,1 8-639,-5 0 0,6 2-1233,2 2 1986,3-5 0,-4 8 0,-1-2 0</inkml:trace>
  <inkml:trace contextRef="#ctx0" brushRef="#br1">3186 17851 8063,'0'-18'816,"0"-4"1223,-5 10-2703,4-5 600,-4 6 0,0 5-148,-3 2 0,2 8 94,-2 3 1,1 7 23,-5 1 0,1 6 232,-1-2 0,1 2 85,0 2 0,-1 1 141,1 3 0,3 1 212,1 2 0,-1 2 783,-3-5 0,4 3-595,3-3 1,-1 3 477,1-3 0,1-6 665,3-5-882,0 1 0,3-4 163,1 2-523,5-7 0,-2 1-200,4-5 0,0-1-173,1-3 1,-1 2-288,1 1 1,-1-1 120,0 2 0,5-3-313,-1-1 0,0 1-14,-3 3 1,-1-3-682,0 3 106,1 2-505,-1 1 870,1 4 1,-6 0-73,-2 1 0,-4-1-184,-4 1 1,-2-1 216,-6 1 1,-6 3-523,-4 0 0,-2 4 83,-7-4 1,1 4-219,-5-3 0,2 4 447,3-1 0,-1-3-127,9 0 1,-2-9-8,8-3 1,6-4 793,6-4 0,3-7 0,1-7 0</inkml:trace>
  <inkml:trace contextRef="#ctx0" brushRef="#br1">3015 18034 8063,'-4'-22'2608,"0"3"1,1 2-1487,3 6 0,1 0 495,3-1 1,3 1 940,9-1 1,1 1-1742,6-1 0,5 5-359,3-1 0,3 2-1254,4-2 1,3-1-3026,4 6 3576,1-1 0,0 9 0,-1 1 0</inkml:trace>
  <inkml:trace contextRef="#ctx0" brushRef="#br2">23390 17817 24575,'0'0'0</inkml:trace>
  <inkml:trace contextRef="#ctx0" brushRef="#br0">15669 11604 8172,'-11'0'2142,"0"0"0,-6 0-1771,-2 0 0,3 3-248,0 1 1,4 5 2196,0-1-1489,1 2 1,1 6 114,2 3 251,-2 3-717,9 1 1,-8 1 915,5 3 0,0-2-95,4 5-839,0 6 56,5-1-99,2 0 0,9-7 264,3-6 1,5-4-495,7-3 0,-1-7-189,8-4 0,3-13 0,-1-9 0,2-8 0,0-9-1236,-5 4 1215,2-14-3258,-10 10 2182,-6-10 1,-7 8-591,-9-4-1586,-2 9 2143,-10-1 1,-8 10 5,-9 0-1023,-11 0 1388,-8 6 0,0 5-851,3 8-5,3 3 686,1 1 929,4 5 0,2 0 0,6 3 0,-1-3 0</inkml:trace>
  <inkml:trace contextRef="#ctx0" brushRef="#br0">17485 11604 8172,'0'-19'3074,"0"0"-2601,0 5 2503,0-3-872,0 6-1025,-5 4 2395,-1 2-2282,0 5 0,-5 3-19,4 4 601,-3 1-1132,-2 19 0,1-3-521,-1 10-91,1 5-957,-6 2 529,5 5 362,-5 4 0,6-3 138,-1 3-2822,6-3 1992,1-7 0,5 0-15,0-6-4752,5-5 3671,1-6 0,11-12 1824,2-7 0,3 3 0,0-1 0</inkml:trace>
  <inkml:trace contextRef="#ctx0" brushRef="#br0">17942 11375 8172,'-6'-11'807,"-4"-1"-64,8-4-252,-8 8-93,9-7 183,-9 14-215,3-4 369,-4 5-1,5 0-399,-4 0 1,5 5-92,-3 2 0,-1 3-468,5 2 172,0-1 62,-1 6 862,4 1-493,-4 4 0,1 1 223,0 0 905,1 5-899,3 1 0,0 2 74,0-1 183,0-4-488,0 7 1,0-9 963,0 2-679,0-2-323,0-1 1,0-1 550,0-3-436,0-3 61,0-4-184,0 4-148,0-8 0,3 7 183,1-7-111,5 2-42,2-4 1,2 3 152,2-5 90,3 5-263,-5-8 0,5 8-193,-3-5 0,-2 0 0,3 1 0,1-4 0,-5 4 0,3-4 0,-7 3 0,2-3 0,-9 6 0,3-4 0,-2 4 0,-2-1 0,-6 4 0,-1-2 0,-3 2 0,-2 7 0,1-3 0,-1 5 0,-4 0 0,3-2 0,-8 5 0,2-3 0,2 3 0,-4 0 0,3 1-927,-5 0 1,0-1-294,0-3-1429,6-3 1684,0-4 0,3-1-3,3 0-2443,-3-4 2238,12-2 0,-3-10-3244,5-3 2375,0-2 900,0-1 1142,5-6 0,-3-1 0,3-5 0</inkml:trace>
  <inkml:trace contextRef="#ctx0" brushRef="#br0">17988 11478 8172,'-17'-18'6596,"5"2"-4862,-5 4 0,7 5 3126,2-1-3432,3 6-418,5-4 1,2 3 52,1-1 0,9-1-1063,7 1 0,2 3 0,7-4 0,2 1 0,4 0 0,0 0 0,5 4 0,-2-1-7122,5-3 3302,-5 3 3643,2-4 1,1 5-1,0 0 1</inkml:trace>
  <inkml:trace contextRef="#ctx0" brushRef="#br3">17874 9399 11198,'5'-17'-432,"1"0"1,5 6 45,1-1 0,4 2 428,3 3 1,4-2 219,4 5 1,3-5 139,8 1 1,4 2-197,8-2 0,7 1-220,-25 1 1,1 0 0,2 1 0,2-1 156,1 0 0,0 0 0,5 2 0,0 1-28,1-1 0,0 0 0,2 2 0,1 0-51,-4-1 0,1-1 0,2 2 0,0 0 6,1-2 0,1 0 0,0 3 1,0 0 0,2-1 1,-1 0 0,-2 1 0,-1 1-355,-2 0 1,-1 0 0,2 0 0,-1 1 268,4 1 1,-1 0 0,1-1 0,0 0 25,-1 3 0,1 0 1,-3 0-1,0 0-116,-5 1 0,0 1 1,0 0-1,0-1-79,0 1 1,0 0-1,-3 0 1,-1-1-110,-1 1 0,-1 0 1,28 5-39,-9 1 1,-2-5-33,-5 1 0,-2-4-24,-2 3 1,-7-3-479,-4 4 864,-11-6 0,3 6 0,-8-1 0,3 6 0</inkml:trace>
  <inkml:trace contextRef="#ctx0" brushRef="#br0">15384 12677 8484,'0'-11'-20,"0"-1"1,0 1-52,0-1 247,0 6 0,1 1 40,3 5 0,2 0-25,6 0 1,0 0-49,4 0 1,1 0 57,6 0 1,5 0-37,3 0 1,5 0 1,3 0 0,5 0 57,2 0 1,6-1-238,9-3 0,-2-1 124,-27 1 0,1 0 0,-1-1 0,1 0 13,1 1 1,0 1 0,2-1 0,0 1-32,1-1 0,-1 1 1,2 1-1,0 1 12,-2-1 0,0 0 0,3 1 0,0 1-102,-1 0 0,0 0 0,1 0 0,1 1 53,-1 1 1,1 0 0,2-1 0,0 1-348,0 1 0,0 1 0,5-2 0,0 0 226,0 2 0,1 0 1,0-1-1,-1 0-286,1 1 1,-1 0 0,2-1 0,-1 0 313,-1-1 0,1 0 1,0-2-1,0 1-72,0 1 0,0 0 0,-3-1 0,1 0 32,0 1 1,-1 0 0,1-1 0,-2-1 60,-1 2 0,-2 0 0,1-1 0,0 1-223,-2 0 1,0 0-1,-5-1 1,0 0 104,-2 3 1,-2 0 0,24-2-158,-6 2 0,-2 1-157,-1-1 0,-10 0-791,-6-4 1239,-10 0 0,-4 4 0,-9-1 0,-2 1 0</inkml:trace>
  <inkml:trace contextRef="#ctx0" brushRef="#br1">3929 17885 7905,'-12'-5'548,"-3"0"1504,0-3-262,5-2-292,5 9 0,6-4-707,3 5 0,3-4 16,9 0 0,1 0-754,6 4 1,4 0 52,-1 0 1,10 0-474,-2 0 0,4 0 292,0 0 1,-1 2-1427,5 1 1,-1-1 57,1 2 0,-3 1-1871,-5-2 3215,0 1 0,-4 1 1,-2 2-1</inkml:trace>
  <inkml:trace contextRef="#ctx0" brushRef="#br1">4340 17679 8002,'-23'-29'1433,"2"3"1992,1 7-1568,4 2 0,5 6-29,-1-1-323,1 6 1,1 2-797,2 8 1,2 7-454,2 8 0,1 8-379,-4 4 0,3 7-426,-4 3 1,6 3-205,-2-3 1,3 8-957,1-4 1,1 0 1477,3-3 0,7 0 0,7 3 1</inkml:trace>
  <inkml:trace contextRef="#ctx0" brushRef="#br1">4957 18125 8142,'-5'-6'0,"2"-3"0,-5 5 0,5-1 3939,-5 1-2182,5 3 0,0-6 301,6 4 1,5 1-1043,7-2 1,3 2 33,5-2 1,5 3-729,2-3 1,5-1-350,3 1 0,2 0-894,6 4 1,3-3 537,1-1 0,4 0-474,0 4 0,2 4-884,1 0 0,1-1 1741,3-3 0,2 5 0,-28-1 0,-1-1 0</inkml:trace>
  <inkml:trace contextRef="#ctx0" brushRef="#br1">5196 17714 8142,'-6'-23'-4,"0"5"632,2 3 1,3-3 890,-3-1 0,3 3 2408,1 0-1962,5 4-396,-4 0-1256,4 6 1,-5 10-325,0 7 1,0 8-215,0 0 1,0 4-454,0 4 1,0-2 462,0 6 0,0-5-311,0 5 1,0-6-1497,0 2 1,0-4 889,0-4 0,1 5-220,3-5 1,1 0 1351,3-8 0,7 1 0,-2-1 0</inkml:trace>
  <inkml:trace contextRef="#ctx0" brushRef="#br1">5482 17497 7977,'0'-18'0,"0"3"0,0-2 463,0 2 1,4 4 1059,0 3-100,-1 0 0,-3 1-493,0-1-725,0 6 0,0-2-132,0 8 0,0-2-252,0 6 1,-3-1-123,-1 5 1,-1 1 270,1 2 0,3-3-38,-3 4 1,-1-2 71,1 1 0,0-2 28,4 2 1,0-1 166,0 1 0,0-2 438,0 2 1,0-1-89,0 1 0,0-2 319,0 2 0,0-2-168,0-2 1,0 0-273,0 1 1,4-1-87,0 1 1,1-5-168,-1 1 0,-3-4-79,3 3-3,2 1 0,0-2-183,6-2 1,-1 1-24,1-1 0,3 0-384,0-4 1,4 0-52,-4 0 1,4 0 209,-3 0 1,-1 0-40,-4 0 1,1 0-258,-1 0 152,1 0 296,-6 0 1,-1 5 20,-5 3 0,-5 2-101,-3 1 1,-7 1-160,-4-1 0,-6 2-380,-2 2 1,-3-1 302,3 5 0,-4-9-483,5 1 1,0-3 227,7 0 1,-1-3-12,5-5 1,1-7 78,6-4 689,3-6 0,5-10 0,0-3 0</inkml:trace>
  <inkml:trace contextRef="#ctx0" brushRef="#br1">5493 17474 7977,'7'-23'367,"-3"0"0,1 4 538,-2 0 1,3 9 381,-3-1 407,-1 7-1085,8-1 1,-3 9-7,9-1 1,-2 6-1108,5-1 1,1 2 503,7 1 0,2 1 0,5-1 0</inkml:trace>
  <inkml:trace contextRef="#ctx0" brushRef="#br1">5231 18388 7963,'-12'-5'1923,"1"-1"-1491,-1-1 1,6 0 2208,2 4-153,3 1 528,1-3-2445,0 0 0,1 4-189,3-3 0,2 3-308,6 1 0,-1 1-172,1 3 1,0-1-885,4 4 1,-7-3 673,2 4 0,-2-1-904,2 5 0,-3 0 144,0 4 0,-6-3 154,2 7 0,-3-5 561,-1 4 1,-1 0 154,-3 4 1,2-2 159,-6-2 1,0 2-138,-3-6 0,1 0 754,2-4 1,-2 0-73,2-4 1867,3-2-1502,-5-5 0,9-1-68,-3-3 0,4-2-419,4-6 1,-2 1-195,6 0 0,0-5-183,3 1 1,0 0-256,1 3 1,1-3-24,2 0 0,-3-4 172,4 4 1,0 0-911,-1 3 1,2 1 269,-2-1 1,-1 2 45,5 3 1,-5 0 401,1 3 0,2 3 422,-2-3 1,0 4 171,-3 4 1,3 2 435,0 6 0,0-1 776,-3 1 1,3-1-536,0 1 0,0-1-132,-3 0 0,-1 1-289,1-1 1,-1 1 7,1-1 0,-5-1-349,1-2 0,-1 1-249,5-5 1,-5-1-404,1-3 1,-2-9 10,2-2 0,1-4-1123,-5 0 0,0-3 710,-4-5 0,0-4-489,0 1 0,-6-2 213,-1 1 1,-8 7-228,-4-3 1,-3 8 1337,-1-1 0,-5 4 0,-1 0 0</inkml:trace>
  <inkml:trace contextRef="#ctx0" brushRef="#br1">6270 18056 7963,'-11'-5'5518,"-1"-1"-1096,1 0-2313,4 1-803,2 5-866,5 0 1,4 1-3343,0 3 2902,5-3 0,-3 14 0,6-2 0</inkml:trace>
  <inkml:trace contextRef="#ctx0" brushRef="#br1">6533 17988 7963,'-12'-12'603,"1"5"76,-1-1 0,2 4 1163,3-3 0,-2 3-892,5-4 1,0 5 817,4-5 0,1 4-872,3-3 1,8 4-228,7-1 1,6-2-472,2-2 1,8 2-326,0-2 1,6 4-316,1-3 1,3 4-549,0 0 0,5 1-1256,-1 2 1,6 0 992,-2 0 1,-2 4-1774,-1 0 2797,-4 5 0,-5-3 0,-2 5 1</inkml:trace>
  <inkml:trace contextRef="#ctx0" brushRef="#br1">6955 17440 8023,'-17'-22'2524,"1"3"1,5 3 25,3 4-871,8 1 0,3 4-611,4 4 0,-3 3-420,4 3 1,-6 5-854,2 7 1,-3 8-621,-1 8 0,0 7 220,0 3 0,0 4 605,0 1 0,-5 4 0,-1 2 0</inkml:trace>
  <inkml:trace contextRef="#ctx0" brushRef="#br1">6715 18171 8043,'-22'-18'1042,"4"1"0,1 7 3480,6 3-1961,5 1-429,1 6 1,5 2-2398,0 2 0,0 2 131,0 5 1,0 6-2141,0 2 0,0 6 837,0 2 1,0 5 373,0-2 0,3 3 186,1 1 0,1 1 877,-1-1 0,2 0 0,6 0 0</inkml:trace>
  <inkml:trace contextRef="#ctx0" brushRef="#br1">6967 18045 8043,'0'-15'554,"0"0"1,-2 1 2106,-1 6-986,1-2-608,-3 9 0,1-3-711,1 8 1,-5 3-126,4 8 0,-5 3-449,2 5 1,0 1 172,0 3 1,-1 1 13,-3 2 1,1 3 330,2-2 0,2-2 163,2 1 0,3-1-219,-3 2 0,3 1 183,1-6 1,1 1 361,3-4 1,-2-2-267,6-2 1,-1-2 26,5-6 0,-2 1-101,-2-1 0,2-3-20,-3-1 1,3-3-124,2 4 1,-1-4-69,1 3 0,-1-3-196,1 4-256,-1-6 1,0 3 52,1-5 1,-1 4 151,1 0 1,-5 0-952,1-4 545,0 0 1,-1 0-562,1 0 207,-6 0 31,3 0 264,-5 5 0,-6 1-164,-5 5 0,-2 2 100,-6 2 0,-4-1 148,-4 5 1,-3-3-610,3 3 0,-4-2-35,0 2 0,3-2-1341,2-6 2375,1-4 0,8 3 0,0-4 0</inkml:trace>
  <inkml:trace contextRef="#ctx0" brushRef="#br1">6864 18262 8043,'0'-17'4158,"0"5"-2973,0-3 0,5 6 892,3 1 0,3 6-607,4-2 0,3-1-772,5 1 0,0 0-2240,0 4 0,8 0 1542,4 0 0,6-5 0,0-1 0</inkml:trace>
  <inkml:trace contextRef="#ctx0" brushRef="#br1">7446 17851 8043,'-17'-17'0,"0"5"677,6-4 1,3 4 929,0 0 1,6 5 292,-2-1 1,3 4-972,1-3 0,5 3-366,3-4 0,3 6-187,4-2 0,3 3-1011,5 1 1,5-2 189,2-1 0,-1 1-86,2-2 0,-1 4-343,5 4 0,-5-1-1382,0 4 1,-5 5 2255,-3 3 0,1 5 0,-5-2 0</inkml:trace>
  <inkml:trace contextRef="#ctx0" brushRef="#br1">7526 18011 8043,'-28'-5'0,"9"2"1207,0-5 1507,5 6-505,8-3 1,6 4-1131,8-3 1,3 3-398,4-3 0,3 2-857,5 2 0,4 0-951,-1 0 1,6 2 4,-2 2 0,7-3 1121,1 3 0,5 7 0,-2 2 0</inkml:trace>
  <inkml:trace contextRef="#ctx0" brushRef="#br1">8177 17839 8043,'-24'-11'720,"-2"0"0,13 3 2722,-2 0-1360,7 6 1,4-5-1085,8 4 0,4 1-429,7-1 0,3 1-171,4 2 1,8 0-903,4 0 1,0-4 134,4 1 0,3-1-61,1 4 0,2-4-210,2 0 1,0 0-1087,-1 4 0,-4 0-97,-3 0 0,-6 0 938,-2 0 1,-10 0 884,-1 0 0,-5 0 0,-2 0 0</inkml:trace>
  <inkml:trace contextRef="#ctx0" brushRef="#br1">8451 17440 8043,'-17'-23'1675,"-2"5"-722,7 3 1,0 2 553,8 2 0,0 3 118,4 0 127,0 6-753,0-3-645,0 20 1,0 0-816,0 16 0,0-1 360,0 5 1,0 4-1324,0 3 0,0-2 132,0 2 1,0 0-756,0 4 1,1-1 2046,3 1 0,-3 0 0,4-1 0</inkml:trace>
  <inkml:trace contextRef="#ctx0" brushRef="#br1">8349 18068 8003,'-5'-18'1215,"2"3"1719,-5 7-1388,6-2-1,-3 4-1340,0-1 0,2 5 50,-4 9 0,0 2-609,0 10 0,-2 2 31,5 5 0,-4 0-201,5 4 0,-5 1 235,4 3 1,0-4-270,4 1 1,0-6 129,0 2 0,0 1-120,0-2 1,4 0-150,0-7 0,5-3 239,-2-4 1,4-2-435,0-3 338,0-1 554,1-6 0,-1-11 0,1-1 0</inkml:trace>
  <inkml:trace contextRef="#ctx0" brushRef="#br1">8474 18091 8003,'4'-12'1097,"0"1"1,1 3 165,-1 1 484,-3 4 0,8-1-828,-5 8 1,1 2 1046,-1 6 0,-3 4-856,3 3 1,1 3-367,-1 1 0,4 3-249,0 1 0,2 0-6,2-4 0,0-4-438,4 0 1,-2-7 21,5 0 0,3-6-924,5-6 0,5-6 621,-2-6 0,3-9-1880,1-10 1,-6-2 441,-5-1 1,-6 0 247,-10-1 1,-4 2 771,-11 3 1,-7 2 48,-15 5 0,-6 6 278,-10 1 1,-3 9 93,-1 3 0,-3 4-207,4 4 1,4 3-63,7 9 370,8-4 1,2 10 0,5-4 0</inkml:trace>
  <inkml:trace contextRef="#ctx0" brushRef="#br1">16298 15624 8003,'0'-12'-390,"0"1"0,1-1 461,3 1 1,-3 0 276,3-1 1,-3 5-157,-1-1 1,1 2 38,3-2 0,-3-2-96,3 2 0,-3 2 217,-1-2 314,5 6-293,-3-8 1,3 7 187,-5-5 1,1 6 344,3-2 213,-3 3-148,4 1-656,-5 5 1,0 3 86,0 7 0,0-1-120,0 5 0,-1 0 52,-3 4 0,3 5-56,-3 2 1,-1 7 111,1 1 1,-3 5-90,3-1 0,-4 6 74,4 2 1,-3 5-370,3 3 1,-1 0 150,3-26 1,0 1-1,1 25-88,-3-1 1,3-4 115,1-3 0,0-3-123,0 2 0,0-8-98,0-7 1,0-1-224,0-6 1,0-4 159,0-4 224,5-5-1012,-4 2 400,9-9 292,-9-2-130,5-5 0,-6-2-401,0-1-135,0 1 162,-6-3 1,4 5-763,-6 0 485,6-5 1,-3-1 975,5-6 0,0 1 0,0 0 0</inkml:trace>
  <inkml:trace contextRef="#ctx0" brushRef="#br1">16366 15395 7815,'-11'-6'366,"3"-3"-6,0 5-143,6 0 250,-3-1 61,5 4 1,1-8-220,3 5 0,-2 1-117,6 3 0,0-4 13,3 0 1,1-1 10,-1 1 1,5 3 35,3-3 1,-1-1-90,1 1 0,0-1-43,4 1 1,1 3-13,3-3 0,-2 3-162,6 1 0,-1 0 36,4 0 1,5 0 94,-1 0 1,1 1-97,-1 3 0,-1-1 55,5 4 0,-2-3-156,2 4 1,-1-5 120,-3 5 1,-3-5-87,3 0 1,2-1 64,-2-2 0,4 0-14,-4 0 0,0 0-93,-4 0 1,3 0 111,-3 0 0,2 1 14,-10 3 0,2-3-9,-1 3 1,-4-3-1,0-1 1,-1 0-71,-2 0 0,0 0-5,-1 0 1,2 0 42,-2 0 1,-1 0-7,1 0 1,-4 0 2,5 0 1,-3 0 8,2 0 0,2 4-19,-6 0 0,1-1 6,0-3 0,-4 4-38,3 0 0,-2 1 59,-1-1 1,-5 1-1,1 3 0,-1 2 3,5-3 1,-2 0 4,-2 0 1,2-3-151,-3 4 0,4-6 84,0 2-73,0 3 1,1-5-45,-1 6 42,1-6 0,-1 3-54,0-5-25,-4 0-99,3 0-5,-9 0 146,4 0-1054,-5 0 423,0-5 226,0 4 603,0-4 0,0 5 0,0-5 0,0-2 0</inkml:trace>
  <inkml:trace contextRef="#ctx0" brushRef="#br1">18136 15464 7837,'7'0'-176,"-2"0"1,-4 0 565,3 0 25,-3 0 129,4 0 2283,-5 0-2187,0 5 0,0-3 250,0 6-33,0-5-578,0 7 0,0-4-71,0 6 1,0-5-71,0 1 0,1-1-83,3 5 1,-2-1-183,1 1 0,-1 0 170,-2 4 0,0-4-677,0 3 1,0 2 298,0-2 0,0 0-1235,0-3 1,0 1 443,0 2 1,0-3 1125,0 4 0,-5-4 0,-2 0 0</inkml:trace>
  <inkml:trace contextRef="#ctx0" brushRef="#br1">15304 15213 7841,'-23'-12'1717,"5"2"-944,3 2 1562,2-2-1466,7 9 1,2-5-22,8 2 1,6 3-592,5-3 1,7-1-271,1 1 0,5-4 59,6 4 1,2-1-165,2 2 0,-3 1-1086,3-2 0,-1 3 747,1 1 0,-2 0-931,2 0 0,-4 0 354,-4 0 1,-2 0-464,-5 0 1497,0 0 0,-5 5 0,-2 2 0</inkml:trace>
  <inkml:trace contextRef="#ctx0" brushRef="#br1">15510 14767 7847,'-18'-15'1051,"3"0"1457,2-1-1652,7 5-670,0 5 1,6 2 90,0 8-1118,0 2 594,0 11 1,0 2-889,0 7 0,0 3 544,0 6 0,0 3-519,0 0 1110,0 5 0,-5-2 0,-1 4 0</inkml:trace>
  <inkml:trace contextRef="#ctx0" brushRef="#br1">15281 15430 7847,'-11'1'1536,"-1"3"778,1-3-1673,-1 9 1,2-7 285,3 4 1,2-3-480,5 4 1,0-1-269,0 5 0,0 0-179,0 4 0,0-2-250,0 5 0,0 0-32,0 3 0,1-2-311,3-1 1,-3-4-709,3 4 0,1-5-319,-1 1-317,5-2 1936,-3-2 0,0 1 0,-1-1 0</inkml:trace>
  <inkml:trace contextRef="#ctx0" brushRef="#br1">15555 15350 7847,'-11'0'765,"-1"1"189,1 3 0,3-2-122,1 6 0,0-4 431,0 3 1,-2 1-451,5 3 0,-4 2 240,5 2 0,-5-1-200,4 5 1,0-4-381,4 4 0,0-1 217,0 1 1,2-2-234,2-6 0,3 1-99,8-1 0,-1-5-225,5-2 1,0-3-91,4-1 1,4-1-75,0-3 0,-1-2-216,-3-5 1,0-5-188,0 1 1,-2-5 160,-2 1 0,-2-3-813,-6-1 0,-4 4 204,-4 0 1,-3 2 19,-3-2 0,-5 2 192,-7 6 0,-4 0-275,-8 4 0,-2 2 129,-5 5 1,-1 5 815,1 2 0,5 9 0,1 1 0</inkml:trace>
  <inkml:trace contextRef="#ctx0" brushRef="#br1">21711 14093 7932,'-11'-7'2955,"-1"-1"-2101,6 1 1521,1-5-1722,10 1 0,2 1-238,9 2 1,-2 2-256,5 2 0,0 2-257,4-1 1,-1 1-310,1 2 1,4 0-643,0 0 0,3 0-2290,-3 0 3338,-1 5 0,-3 2 0,0 4 0</inkml:trace>
  <inkml:trace contextRef="#ctx0" brushRef="#br1">21734 14288 7932,'-27'0'1715,"1"0"0,4 0 818,7 0-146,7 0-1624,3 0-739,20 0 0,4 0-429,16 0 1,4 0 251,3 0 153,2 0 0,12-6 0,2 0 0</inkml:trace>
  <inkml:trace contextRef="#ctx0" brushRef="#br1">22282 14162 7910,'-11'-5'2667,"-1"4"-1124,1-5 227,4 6 1,4-3-711,6-1 1,5 0-265,7 4 0,8-1-466,8-3 1,7 3-290,4-3 0,2-1-198,2 1 0,4-4-706,4 5 1,2-5-905,1 4 0,-5 0 858,-3 4 1,-1-3-1182,-6-1 0,-1 0 316,-14 4 1774,-6 0 0,-4 0 0,-6 0 0</inkml:trace>
  <inkml:trace contextRef="#ctx0" brushRef="#br1">22579 13454 7884,'-19'-12'0,"0"1"0,5 3 3260,-1 1-881,7 4 229,3-2-2019,5 5-851,0 0-44,0 5 1,1 2 223,3 4 1,-3 0-57,3 1 0,-2 3 105,-2 0 0,0 0-45,0-3 0,3-1-11,1 1 1,0-1-430,-4 1 269,0-1 64,0 0 293,0 1 82,0-1 0,0-3 809,0-1-475,0-4-193,0 7 1,-1-9 349,-3 3 49,3-2-524,-4-2-656,-1 0-32,5 0-700,-4 0-1117,5-6 1655,0 5 1,0-5-1463,0 2 695,0 3 375,0-4 1036,0 5 0,5-5 0,2-2 0</inkml:trace>
  <inkml:trace contextRef="#ctx0" brushRef="#br1">22533 13454 7884,'0'-12'-48,"0"1"1208,0 0 110,0-1-827,0 1 0,0 3 501,0 0 84,0 6-661,0-3 0,-1 5-337,-3 0 0,2 5 58,-6 3 0,2 2-283,-2 1 0,-2 4 122,2 1 1,0 4-119,0-1 0,-1-1 207,5 1 1,-3-2 127,3 2 1,0 2-71,4-6 1,0 4 208,0-4 1,0 1 490,0-5 0,4 0-312,0 1 1,3-5 331,-3 1 0,5-4-198,-1 3 1,2-3 495,1 4-846,1-6 0,-1 3-39,0-5 0,1 4-99,-1 0 0,-3 1-160,-1-1 1,1-3 51,3 3 1,-3-1-204,0 0-108,-1-1 1,5 7-43,-1-6 152,-5 6 0,3-6 162,-5 4 0,0-3 0,-4 4 0,-1-1 32,-3 5 0,-2-1-35,-6 1 0,-4 0-157,-3 4 1,-3-2 124,-1 5 0,-3-2-441,-1 2 0,-1 2-143,1-6 0,3 0-319,-2-3 0,5-5-602,2 1 457,5-6 1,-1 2-126,7-8 1,3-2 611,5-5 0,2-6 635,1-2 0,9-8 0,6-2 0</inkml:trace>
  <inkml:trace contextRef="#ctx0" brushRef="#br1">22476 13568 7884,'0'-11'811,"0"-1"195,0 1 0,0-1 366,0 1 1,2-4-689,1-1 1,2 5 362,3 3 1,6 1-319,-3-5 0,7 5-79,-3-1 1,10 6-622,-3-2 0,10 3-576,2 1 1,1 0-1662,3 0 0,1 1 2208,-1 3 0,5 2 0,-2 5 0</inkml:trace>
  <inkml:trace contextRef="#ctx0" brushRef="#br1">22248 14367 7824,'-23'-5'1233,"5"4"1,2-8-365,4 5 1,1 1 2371,-1 3 1170,6-5-2286,1 3-1689,5-3 1,3 5-251,4 0 0,2 0-437,10 0 1,-4 0-99,4 0 1,-3 0-339,3 0 1,-5 5 243,1 3 0,-2-2-596,-2 2 1,0-1 343,1 5 0,-5-1 13,1 1 0,-5-1 610,0 1 1,-1 0-26,-2 3 1,0-2 96,0 2 0,-4 2 256,0-2 0,-5 2 335,2-2 0,-4-6-165,0 2 0,3-3 1015,1-1-660,4 4-483,-2-10 0,5 3-512,0-8 0,5-4-139,3-7 0,2 1-362,1-5 1,5 4 345,-1-4 1,4 1-190,-4-1 1,2-1-55,-2 4 0,-1 1-37,5 4 0,-5 1 520,1 2 0,-2-1-64,-2 5 0,1 0 1008,-1 4-716,0 0 0,0 2 957,-4 2 0,3-2-278,-2 6 0,-2-2 55,2 2 1,-1 1-132,5-6 1,-1 5 62,1-4 0,0 0-459,4-4 1,-4 0-71,4 0 0,1 0-527,2 0 1,-1-2-125,1-2 0,-1-2-409,1-5 0,-3-2 232,-4-2 1,-1 2-389,1-2 1,-6 2 415,-2 2 1,-4-1 121,-4 1 0,-4 0 26,-7-1 1,-4 2-137,-7 2 1,-2-1-250,-3 6 1,-1-1 300,6 4 0,-1 0-131,4 0 1,6 0 68,1 0 1,5 1-599,3 3 1160,3 2 0,5 6 0,0-1 0</inkml:trace>
  <inkml:trace contextRef="#ctx0" brushRef="#br1">23207 14105 7908,'-11'-7'0,"-1"4"0,2 0 3859,3-1-1039,-4 3-170,5-4-2500,0 5 0,1 1-662,5 3 1,0-1-2013,0 4 1,5-3 2523,2 4 0,-2-1 0,1 5 0</inkml:trace>
  <inkml:trace contextRef="#ctx0" brushRef="#br1">23504 13911 7827,'-5'-12'0,"-1"6"857,-6 2 1,1 2 175,-1-2 0,1 2 397,0-1 0,-5 6-534,1 5 0,-1 7 274,0 4 1,4 3-424,-3 1 1,2 5 205,1 2 0,6 3-431,2 1 1,3-1-181,1-2 1,3-3-282,4-5 0,2-3-51,10-5 1,5-1-200,7-10 0,-2 0-101,1-4 1,5-10-418,3-6 1,1-4-134,-1-3 1,-6-5-708,2-2 0,-7-5 236,-1-3 1,-8 3 683,-7-3 0,-4 6 67,-7 2 1,-15 3 258,-8-3 0,-8 11 330,-3 3 1,-5 9-125,-3 7 0,2 0 72,2 0 1,9 0-213,6 0 235,6 5 0,5 1 0,1 6 0</inkml:trace>
  <inkml:trace contextRef="#ctx0" brushRef="#br1">23436 9811 8082,'1'-7'2690,"3"3"-1949,-3-2 0,5 1-278,-2-3 1,-1-1-235,4 6 0,-3-5-66,4 4 0,-5-3-115,5 3 0,-4-4-84,4 4 0,-5-3-360,5 3 1,-6-1 425,2 1-35,-2 3-329,3-4-162,-4 5 1,3 0-202,-8 0 1,1 1-589,-4 3 539,4-3 1,-6 5-196,6-2 2480,-1-2 0,2 3-149,-1-5 502,1 0-1266,-3 0-83,5 5-901,0-4-97,0 4-975,0-5 526,5 0 425,-3 0 85,3-5 658,0 4-280,-4-4 1306,4 5 163,-5 0-551,0-5-315,0 3-18,0-3-380,0 5-279,0-5-517,0 4 98,0-4-248,0 5 145,0-5 269,0 3 0,-1-3 441,-3 5-153,3 0 673,-4-5-202,0 4 0,2-4 1067,-5 5-1154,6-5 1,-3 2 403,5-4-430,0 4-358,0-7-635,0 4 495,5-6-229,-4 6 1,6-3-172,-4 5-105,-1 0 620,3 4 0,-7 2 149,-1 1 0,0-1 37,-5 2 714,6 2-1018,-8 0 0,9 2 14,-3-1-1226,-3-4 343,6 2-89,-4-5 372,5 0 1,4-1 783,0-3 0,5-2 0,-3-6 0</inkml:trace>
  <inkml:trace contextRef="#ctx0" brushRef="#br1">24041 14059 8042,'-12'0'32,"1"0"176,0 0-341,-1 0 133,6 0 0,-4-5 0,3-1 0</inkml:trace>
  <inkml:trace contextRef="#ctx0" brushRef="#br1">24029 14093 7858,'6'-6'0,"0"1"0,2 4-382,-1-3 64,1 3-19,-2-4 663,-1 5 381,-5 0-437,-5 0 1,-3 0 134,-7 0 1,3 0 608,-4 0 1,4 0-443,0 0 0,-3 0 522,0 0 1,1 1 392,6 3-141,-2-3-1038,9 4 0,-3-5-265,8 0 1,8 0 19,11 0 1,3-1-159,8-3 0,-1-2-651,9-6 1,-4 1 501,4-1 0,-5 2-954,1 2 1,-5 0-374,-7 4-641,1 0 1370,-14 4 0,-3 0 842,-10 0 0,-10 0 0,-8 0 0</inkml:trace>
  <inkml:trace contextRef="#ctx0" brushRef="#br1">24269 13716 7864,'-11'-11'716,"-1"0"1,5 3 2562,-1 0-869,1 6 0,-5-2-1243,1 8 0,-1 3-272,1 9 0,0 5-492,-1 6 0,2 6-304,2 1 0,-1 0-292,6 5 1,-5 0-523,4-1 0,0 4-129,4-4 1,2 5-1053,2-1 0,-2-4 1896,6-4 0,4 0 0,6-4 0</inkml:trace>
  <inkml:trace contextRef="#ctx0" brushRef="#br1">23881 14996 7895,'-8'3'-270,"1"1"0,3 1-946,-4-1 1216,6-3 0,-5 4 0,4-5-375,1 0 379,-3 0 439,5 0-386,-5 0-131,4 0 21,-4 0-248,5 0 301,0-5 0,0-1 0,0-5 0</inkml:trace>
  <inkml:trace contextRef="#ctx0" brushRef="#br1">24052 14847 7878,'-10'-1'1248,"3"-3"276,-4 3 1,11-8-497,0 5 0,5-4 374,7 5 1,8-5-833,3 4 0,8-5-161,-1 2 0,4 0-379,4 0 0,-1 3 79,5-4 1,-4 6-896,4-2 1,-5-1-104,1 1 0,1 0-624,-1 4 0,-1 0 510,-7 0 0,-2 5-332,-5 3 1,-5-2 1334,-3 2 0,-2 0 0,-2 3 0</inkml:trace>
  <inkml:trace contextRef="#ctx0" brushRef="#br1">24532 14345 7873,'-8'-8'378,"1"0"1,4 5 23,-1-5 431,-2 5-482,5-7 1,-4 8 68,5-6-1160,0 6 129,0-3-1369,0 5 1061,0 5 245,0 1 674,0 5 0,-5 1 0,-2-1 0</inkml:trace>
  <inkml:trace contextRef="#ctx0" brushRef="#br1">24361 14390 7815,'-7'-5'469,"-2"3"539,6-6-274,-1 6 0,3-5 2065,-3 3-1839,3 3 0,-5-3-455,6 8 0,0-1 40,0 4 1,0 2-249,0 6 1,-5 2-349,-2 2 0,0 2-171,0-1 1,-1 5-395,-3 2 1,-1 3 34,1-3 1,-1 3-736,1-3 0,1-1-213,2-3 1,-1-1 101,6-3 799,-1-3 1,5-9 627,3-4 0,7-1 0,7-2 0</inkml:trace>
  <inkml:trace contextRef="#ctx0" brushRef="#br1">24498 14379 7815,'0'-12'0,"0"1"307,0 0-54,0-1 0,-4 1 2668,0-1-1311,0 6-1373,-1-4-124,4 9 0,-8-3-396,5 8 0,-1 2 179,1 5 0,3 2 20,-3 2 1,2-1 126,-2 5 1,3-1-56,-3 1 1,3 3 143,1-3 0,0-2 360,0 2 0,0-5 137,0 2 0,0-4-193,0 0 1,0-1 21,0 1 1,1-1-154,3 0 0,-2-4-75,6-3 1,-4-2 326,3 2-167,-4-3 0,3 4-196,-2-5 28,-3 0 1,6 2-662,-4 1-87,-1-1 50,8 3 1,-9-4 56,3 3 103,2-3 1,-4 5 112,1-2 0,-1 3 27,-2 4 0,-5-2-84,-3 2 1,-2-2 94,-2 6 1,-4 2-408,-3-2 0,1 4 203,-1-4 1,4 1-729,-4-5 1,5 0 170,-1 1 1,2-6-1139,1-2 2064,6-3 0,1-11 0,5-3 0</inkml:trace>
  <inkml:trace contextRef="#ctx0" brushRef="#br1">24486 14413 7827,'0'-14'1105,"0"3"1,0 2-586,0-3 0,4 5 343,0-1 0,1 4-408,-1-3 0,2 4-175,6-1 1,-1 3-595,0 1 1,2 1 254,2 3 1,3-1 58,5 4 0,5 1 0,1 3 0</inkml:trace>
  <inkml:trace contextRef="#ctx0" brushRef="#br1">24029 15053 7896,'-11'0'1874,"0"0"1,3-4 733,0 0-1224,6 0 529,-3-1 1,6 4-956,3-3 0,2 3-412,6 1 1,0-4-391,4 0 1,-2 0-374,5 4 1,-5 0-53,1 0 0,1 2-343,-1 2 1,1 1-226,-5 2 0,-1 3 283,-2-2 0,1 3 91,-5 5 0,-1-2 186,-3 5 1,-5-4 188,-2 4 1,-3-1 27,-2 1 0,1 1 256,-1-5 0,1 0 4,-1-3 0,5-1 251,-1 1 1,4-6 878,-3-2-529,4 2-649,-2-5 1,6 5 30,3-6 0,3-2-399,4-2 1,2-3-155,2-8 1,1 2-358,3-2 1,3-3 317,-3-1 0,5-1-203,-1 1 1,2-3-417,-6 3 0,-1 2 435,1 2 1,-5-1 178,1 1 0,-2 3-152,-1 4 655,-6 6 233,-1-3 0,-6 6 289,-3 3 0,1 4-215,-4 7 1,-1-3 450,-3 4 1,3-2 144,0 1 0,6-2 450,-2 2 0,3-3-130,1 0 0,0-1-650,0 1 0,4-5-288,-1 1 0,10-5 107,-1 0 0,3-1 344,0-2 0,-1-2-933,5-1 0,0-8-884,4-4 1,-4-5 475,0 1 1,-4-4-477,4-4 1,-6 3-1916,-2-2 1,-4 3 923,-7 4 0,-5-2 100,-3 6 0,-7 0 1883,-4 3 0,-8 1 0,-2 0 0</inkml:trace>
  <inkml:trace contextRef="#ctx0" brushRef="#br1">24806 14870 7823,'-18'0'1192,"3"0"1,2 0 1595,2 0 1,0-4-318,-1 0-1265,1 1 1,4 1-2623,4-2 886,1 3 530,2-4 0,10 5 0,3 0 0</inkml:trace>
  <inkml:trace contextRef="#ctx0" brushRef="#br1">25012 14927 11378,'0'-8'2092,"0"1"0,1 4-1639,3-1 1,3-1-222,9 2 1,1-2-929,6 1 0,0 2 489,0-1 1,5 1-1508,2 2 1,-1-3 582,2-1 1,-2 0-543,2 4 1673,-4 0 0,1-5 0,2-1 0</inkml:trace>
  <inkml:trace contextRef="#ctx0" brushRef="#br1">25274 14470 7976,'-11'-5'5075,"1"3"-3198,2-6 188,-2 5-1610,9-2 0,-4 7-41,5 1 1,0 8-813,0 4 0,0 5 311,0-1 1,0 8-1269,0 3 1,0 3 883,0 2 1,-4 0 470,0 3 0,-10 3 0,1 4 0</inkml:trace>
  <inkml:trace contextRef="#ctx0" brushRef="#br1">25046 15110 7976,'-5'-7'0,"0"1"789,-3 2 0,2 3 2959,2-3-1915,3 3-940,-9 1 1,7 5-702,-5 3 1,5 3-347,-5 4 1,4 3-556,-3 5 1,-1 4 532,-3-1 1,3 5-162,0-5 0,1 6 146,-5-2 1,2-2-1321,3-1 0,-2-4-786,5-4 485,-5 3 1812,8-10 0,-4 0 0,5-7 0</inkml:trace>
  <inkml:trace contextRef="#ctx0" brushRef="#br1">25172 15018 7976,'6'-11'0,"-1"3"424,-5 1 0,0-1 145,0-3 0,1 4 1452,3 4-953,-3 1-533,4 2 0,-5 5-305,0 3 0,-3 6-168,-1 1 1,-4 6-115,4-2 0,-4 3 146,0 5 0,2-3 370,-2 3 1,2 1 74,-2-2 1,-1 1 102,5-4 1,-3 0-177,3 0 0,0-4-9,4 0 0,0-4-28,0 4 0,0-5 698,0 1-724,0-2 1,1-6-118,3 1 0,-1-5-232,4 0-90,-4-1-65,7-2 112,-4 0 0,2 0-246,0 0 0,-5 0 10,5 0-214,-5 0-340,2 0 295,0 0 175,-4 0 0,4 1-32,-5 3 0,-1-2-50,-3 6 0,-2-1 31,-6 5 1,-4 1-116,-3 2 0,0-1 99,-4 5 0,2-4-30,-5 4 0,-2-1-421,1 1 1,1 0 286,3-8 1,5 3-1888,3-6 1359,2-3 1068,7-5 0,6-11 0,6-7 0</inkml:trace>
  <inkml:trace contextRef="#ctx0" brushRef="#br1">25126 15235 7976,'0'-11'1551,"0"0"292,0-1 1,1 2-534,3 2 1,-1 3 485,4 5 1,1 0-1198,3 0 1,4 0-227,1 0 0,8 0-740,-1 0 0,2 0 231,-2 0 136,5 0 0,1-5 0,5-1 0</inkml:trace>
  <inkml:trace contextRef="#ctx0" brushRef="#br1">18125 15647 8055,'5'-12'78,"-4"1"342,4-1 89,-5 1-28,0-1-95,0 1 0,0 0-37,0 4 125,0-3 145,0 9 173,0-4 1,0 14-456,0 2 1,-1 4 21,-3 1 1,3-2-135,-3 5 0,2 0 0,-2 3 1,3-3-119,-3 0 1,-1 1 97,1 2 0,0 1-97,4 0 1,-4 1 23,0 3 1,1-3-82,3 3 1,0-3-3,0-1 1,0-2-86,0-2 0,0-2 43,0-6 0,0 4-84,0 1 0,0-5 31,0-3 0,1-6 152,3 2 146,-3-3-53,4-1 43,-5 0-221,0-5 0,0 3 7,0-6 0,1 4-228,3-3 1,-3 3-1061,3-4-2534,-3 0 1987,-1-3 1807,0 0 0,0-1 0,0 1 0</inkml:trace>
  <inkml:trace contextRef="#ctx0" brushRef="#br1">18045 16126 7963,'-1'-6'2,"-3"2"1,3 2 869,-3-2-251,3 2-332,1-3 1,0 4 58,0-3-286,0 3 14,0-4 0,1 5 83,3 0 0,-2 0 74,6 0-98,-1 0 1,5 1-17,-1 3 0,1-3-51,-1 3 0,0 1-97,1-1 0,-1 0 39,1-4 0,3 4 105,0-1 0,4 1-192,-4-4 0,8 0 71,-4 0 0,5 0 117,-5 0 1,7 2-92,1 1 0,-1-1 1,-3 1 1,0-1-28,0-2 0,0 0 5,-1 0 1,5 0-31,0 0 1,-1 0-132,-3 0 1,0-4 76,0 0 1,0 0 52,0 4 1,-2 0-20,-2 0 0,3 0-21,-3 0 1,2 0-27,2 0 1,-4 0-24,0 0 1,-4 2-28,4 1 1,-1 0 100,1 4 0,3-4 151,-3 1 1,-1-3 132,1-1 1,0 4-54,4 0 0,-2 0-137,-2-4 0,3 0-91,-3 0 1,1 0-12,-1 0 1,3 1 30,-3 3 0,-3-3-5,-1 3 1,3-3 26,1-1 1,-2 0 1,-2 0 0,-1 0-37,1 0 1,-2 0 20,2 0 1,2 0-56,-2 0 1,1 0 25,0 0 0,-2 0-4,5 0 0,-6 0 47,3 0 1,-4-4-6,0 0 0,3 1 102,0 3 1,1 0-117,-5 0 1,0-4 8,1 0 0,-1 0 9,1 4 0,-1 0 29,0 0 1,1 0 50,-1 0 0,1 0-19,-1 0 0,2 0-21,2 0 1,-2 0 98,2 0 1,1 0-1,0 0 1,0 0-389,-1 0 1,-2 0 403,2 0 1,2 0-35,-2 0 1,2 0-222,-2 0 1,1 0 8,3 0 1,3 0 26,-3 0 1,1 0-5,-1 0 1,3 0-19,-3 0 0,1-4 68,-1 0 0,2-1 0,-6 2 1,1 1 243,-1-1 0,-6 1 57,3 2 154,-3 0-66,2 0-303,1 0 1,-5 0-6,1 0 0,-4 0-5,3 0 1,-3 0-29,4 0 107,-1 0-188,5 0 1,-1 0 21,0 0-78,1 0 1,-1 2-477,1 1-3,-1-1 1,1 3 588,-1-5 0,5 5 0,2 1 0</inkml:trace>
  <inkml:trace contextRef="#ctx0" brushRef="#br1">20169 16218 8041,'0'-12'-735,"0"6"764,0-4 169,0 3 1272,0-4-957,5 0 1,2 0-221,4 4 0,1 0-48,-1 4 0,0 1 62,1-1 0,-1 1-38,1 2 1,-1-4 14,0 1 0,5-1-67,-1 4 1,5 0-15,-1 0 0,-1 0-84,1 0 1,1 4 125,7-1 0,-2 3-147,6-3 1,-1-1 60,5 1 0,0 2-150,3-1 0,-2 0 25,2-4 1,-1 1 44,1 3 0,-2-3 5,6 3 1,-5-1-117,1 1 0,-2-3 9,-2 3 0,4 1 110,0-1 0,0 1-199,-4-2 0,1-1 46,-1 2 1,0 1-66,0-2 1,-1 2 34,-2-1 1,1-2-80,-6 1 1,6-1 118,-2-2 1,2 3-9,-1 1 0,-2 0 79,-2-4 1,-3 0-60,2 0 0,-2 1 52,-1 3 1,0-3-45,0 3 1,0-3-12,0-1 1,-2 0 25,-2 0 1,-1 0-3,-3 0 1,-2 0-2,2 0 1,-2 0-1,-2 0 0,1 0 52,-1 0 1,-3 0-84,-1 0-407,1 0-4,-2 0 198,4 0 1,-7 0-324,5 0-43,-1 0 1,6 0-35,2 0 1,-2 0 667,2 0 0,3 0 0,0 0 0</inkml:trace>
  <inkml:trace contextRef="#ctx0" brushRef="#br1">22305 16343 8057,'-5'-6'1371,"4"-4"446,-4 8-1157,5-8 0,1 9 212,3-3-483,-3 3 1,4 6-26,-5 3 1,0 3 78,0 4 0,0 3-139,0 5 0,-4 1 113,0 3 1,-1 2-145,1 5 1,-1 0 96,-2 1 0,-2 0-233,5 3 0,-4-3 58,5-1 1,-1-1-290,4-7 1,0 2-147,0-1 1,0-8-700,0 0 643,0-5 1,0-3-774,0 1-301,5-6-1040,-4-1 128,4-5 2282,-5 0 0,0 0 0</inkml:trace>
  <inkml:trace contextRef="#ctx0" brushRef="#br1">22099 16355 8075,'0'-12'1244,"0"1"0,5 3-684,3 1 1,2 0-30,2 0 0,4-2-428,3 5 1,3-4 20,1 5 0,-1-1-147,1 4 0,0 0 28,0 0-5,0 0 0,5 0 0,1 0 0</inkml:trace>
  <inkml:trace contextRef="#ctx0" brushRef="#br1">20341 15064 7961,'-6'-34'1766,"5"6"346,-3 5 1,3 2-1079,1 5 0,5 1 83,3 4 1,-2 4-140,2 3-637,-6 3 1,3 4-963,-5 4 1,-1 7 491,-3 13 0,-3 7-1508,-9 8 1,4 3 537,-3 0 1,1 5-1769,-2-1 2867,4 6 0,-5-3 0,6 5 0</inkml:trace>
  <inkml:trace contextRef="#ctx0" brushRef="#br1">19895 15441 7961,'-15'-10'0,"0"2"1933,-1-2 1,10 8-733,2-6 0,6 5-339,5 0 1,2 1-405,10 2 1,5 2-205,7 1 0,2 0-258,1 5 1,5-2-347,3 2 1,3 2-928,0-3 1,2 3 685,3 2 1,0-1-1169,4 1 0,-5-1 610,-7 1 0,3-1 1149,-4 0 0,-6 1 0,-2-1 0</inkml:trace>
  <inkml:trace contextRef="#ctx0" brushRef="#br1">20135 15612 7992,'-23'-23'1998,"-4"6"330,1 1 0,4 9-1233,7 3 0,6 2 1208,2-2-1376,4 2-681,-2-3 1,5 7-352,0 1 0,0 5 137,0 7 1,5-1-737,3 5 1,6-3 142,1 3 1,1-4-353,0 4 0,-4-4 178,3 4 1,-2-4 69,-1 4 0,-5-5 457,1 2 1,-6 0 372,2-1 1,-3 0 93,-1-3 1,-5-1-275,-2 1 0,-5-5 1078,-3 1 0,-3-4-219,-5 3 0,1-4 5,-1 1 0,-4-2-398,0 2 0,2-3-163,6 3 1,-1-3-13,5-1 0,-1 0 248,5 0-593,5 0 0,6 0 123,7 0 1,5 0 39,3 0 1,6-5-237,6-2 1,9 0-238,-2 0 1,3-1-48,-3-3 0,-4 1-253,1 2-1,-1-1 164,5 5 0,-6-3-255,-3 3 1,-3 0 101,-4 4 0,2 0 240,-6 0 1,0 0 167,-4 0 1,-3 0-69,0 0 326,-6 0 1,3 1 545,-5 3 1178,0-3 903,0 10-202,0-10-1064,0 9 1,4-7-705,0 4 1,5-4-421,-2 0 0,4-1-64,0-2 1,2 0-154,2 0 1,4-2-230,8-1 0,-3-4-426,2-4 0,2-1-535,-1 1 1,0-2-61,-5-2 0,-4 2-239,-3-2 1,-3-1 748,-5 0 0,-8 0-267,-10 1 1,-7 2 85,-9-2 0,-6 7-146,-5 4 1,-4 3 1049,4 1 0,-5 0 0,3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2067 10770 8051,'0'-12'156,"-5"1"1,3 3 42,-6 1 0,4 4 341,-3-1-256,4 3 1,-3-3 47,2 1-304,3-1 0,-3 4-41,8 0 1,-2-1 153,6-3 0,1 2-126,6-1 1,-2-2 31,2 1 1,3-4 21,1 4 0,2-5 34,2 2 0,0 0 45,0 0 1,5 3 6,2-4 1,-2 5 93,-1-5 0,1 5-165,-2 0 1,6 1-16,-2 2 0,0 0-134,0 0 0,0 0 135,5 0 1,-1 0-34,0 0 0,4 0-27,0 0 0,2 0-137,-2 0 0,1-3 66,3-1 1,1 0 66,-5 4 0,5-4-5,-1 0 1,1-1 67,-1 1 1,1 3 135,-5-3 1,2 3-132,-2 1 0,1 0 10,3 0 1,1 0-37,-5 0 1,5 0 16,-1 0 0,3 0-164,0 0 0,-3 0 105,0 0 0,-1 0-133,1 0 0,5 0 81,-6 0 0,6 0-116,-5 0 1,1 0 79,-1 0 0,7 0 65,-4 0 1,0 0 32,-3 0 1,-4 0 142,3 0 1,0 1-21,1 3 1,-1-1-72,-3 4 0,1 1 56,3 3 0,2-3-76,-2 0 0,-1-1-145,1 5 0,-4-5 169,4 1 0,-1-6-14,5 2 1,0 1-204,-1-1 0,1 0-20,0-4 1,2 4 209,-2 0 0,2-1 9,-6-3 0,1 2-3,-1 1 1,6-1-24,-2 2 0,-2 1-1,-2-2 1,-1 2-25,1-1 0,5-2-13,-6 1 1,3 2-8,-6-1 0,0 0-112,7-4 1,-5 0 88,5 0 0,-5 0 23,2 0 1,-1 0-8,5 0 0,-1 0-2,-4 0 0,3 0-4,-6 0 0,5 0 30,-1 0 0,-3 0 8,-1 0 0,1 0-3,0 0 1,4 0 4,-1 0 1,-3 0-30,-1 0 0,1 0 12,-1 0 0,5 0 16,-1 0 0,-1 0-22,1 0 1,-4 0-1,4 0 0,-4 0 19,4 0 0,-2 0 0,2 0 1,-2 0 58,-6 0 1,5 0 9,3 0 0,-3-1-39,-1-3 0,-1 3 12,1-3 1,-1 3-50,5 1 1,-4 0 28,4 0 0,-5 0 51,1 0 0,-1-4-22,1 0 0,-3 0-4,3 4 0,-2-1 40,-2-3 1,5 2 7,3-6 1,-2 4-87,-2-3 0,-1 3 41,1-4 1,-2 2 1,6-2 0,-5-2 11,1 2 0,-2 2 1,-2-2 0,1 2-38,4-2 1,-9 0-8,0 4 0,0-1 102,-4 1 1,0 3-223,-7-3 1,1-1-691,-5 1 339,0 0-1588,-3 4 2034,-1 0 0,-4-5 0,-2-1 0</inkml:trace>
  <inkml:trace contextRef="#ctx0" brushRef="#br0">9331 10564 7886,'6'-11'0,"-1"-1"-743,-5 1 367,0 0 376,0 4 0,5-3 0,2 4 0</inkml:trace>
  <inkml:trace contextRef="#ctx0" brushRef="#br0">9297 10496 7886,'-8'0'0,"0"0"1700,1-5-449,0 3-557,2-3 1140,5 5-1140,0 0 0,0 5 1735,0 3-1262,5 2-708,-3 2 0,12-1 538,-3 0-531,3 6 0,-3 1-956,1-1 431,4 0 0,-2-2 12,5 0 1,-5 4-90,2-3 0,-4 3 225,0-4-1944,-1 0 1153,0-3 0,3-1-2418,-2 0 1587,2-4 960,-8 3 0,6-9-1483,-1 3 1083,0-3 575,1-1 0,-5-5 40,1-2 1,0-7 357,3-2 0,1-9 0,-1 1 0</inkml:trace>
  <inkml:trace contextRef="#ctx0" brushRef="#br0">9685 10553 7886,'0'-12'560,"5"1"0,-4-2-101,3-2-240,-3 2-58,4-3 1,-3 5 144,1-1 0,3 1 633,-3-1-208,6 1-357,-7 4 107,3-3-281,-5 9-161,0 1 176,0 6-222,0 6 0,-5-1 222,-2 6 55,-4 1-532,-1-1 240,-4 5 1,3-4-131,-2 4 1,1 1-209,-1 0 1,2-1-385,-2-3 516,2 2 0,2-8-143,-1 2-1191,1 3 707,-1-5 220,1 3-665,5-9 975,-4 3 0,4-8 325,-1 6 0,-3-6 0,3 3 0,-4-5 0</inkml:trace>
  <inkml:trace contextRef="#ctx0" brushRef="#br0">9559 10701 8599,'7'0'4099,"3"0"-3497,-9 5 1,4 2 1795,-5 4-1233,0 1-694,0 4 1,0 3 604,0 8-556,0 2-844,0 10 287,0 2 212,-5 10 0,-1-3 174,-6 5-638,6-5 261,1-2 1,5-7 224,0-4-1712,0-6 1128,0 4 0,1-14 191,3 0-3183,2-10 2200,6-4 0,-3-5-2736,2 0 4086,-2 0 0,7-5 0,-4-2 0</inkml:trace>
  <inkml:trace contextRef="#ctx0" brushRef="#br0">5790 8566 7886,'-11'-11'0,"0"3"0,-1 0 1914,1 5-564,4-2-939,2 5-220,5 0 0,0 5-543,0 3 0,2 3 277,1 5 0,0 1-450,5 6 1,-2 1 334,1 3 0,4-2-995,-4 6 1,3-1 182,2 5 1002,-1-6 0,1 9 0,-1-3 0</inkml:trace>
  <inkml:trace contextRef="#ctx0" brushRef="#br0">5847 9160 7886,'-11'17'66,"5"5"0,-4-8 174,2 5 1,2 0-34,-2 4-134,5-5 88,-7-2 0,9-1-210,-3 0 121,-2 6-148,5-9 0,-4 9-92,5-6 0,0 1 244,0 0-974,0-4 631,0 10 1,0-9 42,0 2 0,0 1-84,0 0 0,1 0 308,3-1 0,-3-2 0,4 4 0,0-6 0,1 0 0</inkml:trace>
  <inkml:trace contextRef="#ctx0" brushRef="#br0">5813 9799 7886,'-5'6'103,"4"5"1,-8-5 1019,5 5-503,0 1-229,4-1 243,-5-4-316,4 3 1,-4-4 109,5 5-1015,0 1 464,0-6 0,0 4 76,0-2-1786,0-3 1235,0 5 1,1-3-769,3 4 811,-3 0 555,4 1 0,0 4 0,2 2 0</inkml:trace>
  <inkml:trace contextRef="#ctx0" brushRef="#br0">5813 10187 7352,'-6'7'-1067,"0"2"1497,2-6 1,2 6-1,-1-1-1339,1-3 621,-3 5 1,4-3-61,-3 4 348,3 5 0,1-3 0,0 7 0,0-4 0,0-1 0,0 1 0,0-2 643,0 5-306,0-5-116,0 3 1,0-4 937,0 2-673,0-3-111,0 5 422,0-6-406,0 1 1,4-5 265,0 1 135,-1 0-109,-3 3-144,5-5-925,-3 5 386,8-10 0,-8 4 0,6-5 0,0 0 0,3 0 0</inkml:trace>
  <inkml:trace contextRef="#ctx0" brushRef="#br0">5471 11387 7886,'-4'-12'0,"0"1"0,0 3 0,4 1 0,0-1 0,0-4 0,0 5 0,0-1 0,5 4 0,3-3 0,3 1 0,5-2 0,-3-1 4138,7 5-93,-7-5-1861,9 8-1140,-4-4-593,0 5 1,3 0-412,-3 5 1,3 1-101,-1 6 0,0 4 262,-5 3-715,5 3 442,-7 1 1,5 0-39,-3-1 0,-2 1-156,2 0 0,1 0-448,0 0 463,-1 0 1,-2-4-291,2 0 354,-8-5 0,9 1-122,-9-7-116,-2 2-85,6-4-291,-10 0-458,4-1 595,-5-5-628,-5 0 296,4 0-307,-10 0 665,5 0 156,0 0-844,1-5 993,5-1 1,0-7 331,0-2 0,0 2 0,-5-8 0,-2 3 0</inkml:trace>
  <inkml:trace contextRef="#ctx0" brushRef="#br0">6019 11215 7886,'0'-17'297,"0"0"1,0 6 492,0-1 0,-5 5-102,-3-1 714,3 5-870,-5-2 0,4 5 141,-6 0 1169,1 0-1173,-1 5 1,1 2 448,-1 4-607,1 6-212,-5 0 0,-1 10-249,-2 0-8,-3 4-692,5-1-671,-6 4 1029,0 5 0,0-3 231,0 2-2940,6-3 1990,-5-5 1,8 1-151,-5-4 1161,5-5 0,-3-1 0,6-3 0</inkml:trace>
  <inkml:trace contextRef="#ctx0" brushRef="#br0">3095 10302 8070,'0'6'110,"0"-1"10,0-5-189,0 5 69,0-4 20,0 4 73,0 1 0,5-5-61,3 3 1,-2-2 89,2 2 0,1-3-75,6 3 1,-2 1-8,2-1 0,1 1-52,-1-1 0,4-3 59,-3 3 0,3-3-102,-4-1 1,5 0 69,-1 0 0,-1 0-3,1 0 0,-4 0 53,4 0 0,-1 0-34,1 0 1,3 0 17,-3 0 0,-1 0-22,1 0 0,-4 0 133,4 0 1,0 0-146,4 0 1,-2 0-6,-2 0 1,3 0 2,-3 0 0,3 0-12,0 0 0,-3 0-17,0 0 1,-1-1 41,1-3 1,3-1-10,-3-3 0,-1-2-11,1 3 0,-4 0 102,4 0 1,-4-1-63,4-3 1,-4 3 6,4 0 1,-3 5-18,3-5 0,-4 4-1,4-3 1,-5 3-80,1-4 1,-1 6 81,1-2 1,-2-1-89,2 1 1,-2-4 67,-2 4 1,5-1-33,-1 2 1,1-4 16,0-4 1,-4 3-29,3 1 0,-1-1 58,2-3 1,-4 0 6,4 4 1,0-3 53,-1 2 1,2 2-74,-2-2 0,-2 0 122,2-3 1,1 3-108,0 1 0,-1 0 5,-4 0 1,1-2-1,-1 5 1,1-3-31,-1 3 1,-1-5 14,-2 1 1,2 2 52,-2-2-69,2 1 0,1-3 27,1 2 1,-2-2-84,-3 2 1,3-2 66,-2-1 0,2 3-54,2 0 1,-1 1 37,0-5 1,1 1-6,-1-1 1,1 1-13,-1 0 1,4-1 3,1 1 0,-1-1 51,-4 1 0,-3 0-42,-1-1 1,1 1 97,4-1 1,-2 1-87,-3-1 1,3 5 138,-2-1 1,2 1-100,2-5 1,-5 1-41,1-1 1,-2 1-10,2-1 1,2 2 44,-2 3 0,-2-3-109,2 2 0,-5-2 91,5-2 0,-2 1 1,2 0 0,1 3-21,-5 0-1,1 1 3,-2-5 1,0 5 60,5-1-30,-6 0 0,7-3-33,-5 0-10,5-1 0,-3 1-3,5-1 1,-3 1 24,0-1 1,-2 1-58,2 0 0,2-1 45,-3 1 1,0-1-9,0 1 0,0-4 5,0-1 0,4 1 2,-4 4 1,-1-1-8,2 1 1,-4 0 3,4-1 0,-6 1 20,2-1 0,1 1-17,-1-1 1,0 1 34,-4 0 0,3-1-30,1 1 0,1-1-15,-1 1 1,-1 0-14,4-1 0,-3 1-4,4-1 1,-5 0 1,5-4 1,-4 4 20,3-4 0,-3 5 54,4 3 1,-2-2-55,2 3 25,2-4-25,-4 0 1,6 1 123,-1 2 0,-3-1 84,-1 6-128,1-6 0,3 2-32,1-4 0,-2 3 3,-2 1 1,2 0-55,-3 0 0,4-3 50,0 2 0,0-1 5,1 2 1,-1-4-11,1 4 0,-1-3 16,0-2 0,1 2-10,-1 2 1,-1-2 41,-2 3 1,2 0-26,-2 0 1,-2 3 6,2-4 0,-2 4-125,2-3 0,2 3 106,-2-4 1,-2 5-137,2-5 1,-5 4 116,5-3 0,0 3-127,3-4 54,0 1 1,1-4-15,-1 4 0,1-3 29,-1 2 0,-3 3-29,-1 1 180,1-2 0,3 1-132,1-3 0,-5 2 225,1 2-181,0 3-59,3-9 30,0 8 0,-3-3 5,0 5 0,-5-1-113,5-3 131,-5 3-178,7-4 129,-4 0-25,6 3 23,-1-3 0,-3 2 18,-1-1 1,-3 0-7,4 4 0,-5 0 1,5 0 1,-4 0 0,3 0 0,-3 0-3,4 0 1,-4 0 10,3 0 0,-3 0-10,4 0 0,-4 4 26,3 0 0,-3-1-23,4-3 1,-5 4 1,5 0 1,-4 0-6,3-4 1,-3 4 0,4-1 0,-4 1 18,3-4 1,-4 1 21,1 3 57,2-2 0,-1 4-69,3-2 113,2-3 1,-8 5-106,6-2 1,-4-1 216,3 4-88,-4-4 23,7 7-156,-4-4-25,6 6 0,-2-1-11,-2 1 1,2-5 51,-3 1 0,0-4-81,0 3 1,1-3 64,3 4 1,-3-2 78,0 2 1,-1 0-66,5-4 1,-1 4 14,0-4 1,1 3-60,-1-3 1,1 4 3,-1-4 0,1-1 28,-1-3 1,4 4 5,0 0 0,1 0-3,-5-4-7,0 0 1,1 0-110,-1 0 72,1 0 0,-5 0-13,1 0 28,-5 5 250,7-4-237,-9 4-1,4 0 47,-5-3 0,1 4 12,3-2 1,-3-2-24,3 6-72,2-6 51,-4 9 1,7-9-21,-6 6 0,5-5-11,-4 5 1,3-4 83,-3 4-265,5-6 196,-8 8 1,8-7-141,-5 4 127,0-4 1,-3 6-242,3-5 1,-3 4-61,3 0 251,-3-3 332,-1 5-91,0-3-169,0 4 0,0 0-36,0 1 1,4-4-65,0-1 60,0 1 5,-4 3 0,0-3-73,0-1 67,0-4 10,5 7 17,-4-4-17,4 1 1,-4 2 17,3-6-14,-2 6-26,3-7 1,-4 6-2,3-4 116,-3 5-98,4-8 1,-4 8 89,3-5-68,-3 5-15,4-3 0,-5 2 183,0 0-174,6-6 13,-5 8 8,4-3-18,-5-1 1,0 4 26,0-2 81,0-3-94,5 5 1,-4-4 17,3 6-84,-3-1 60,-1-4 0,0 3-35,0-3 35,5 3-4,-3 2 0,3-1-114,-5 1 1,0-1 113,0 1-68,0-1 52,0-5 0,4 4-3,-1-2 66,1 2-71,-4 2-2,0-1 136,0 0-123,0 1 1,0-1-13,0 1 0,0-1 4,0 1 1,0-1-1,0 0 0,0 2-35,0 2 0,0-2-11,0 2 0,0-2 67,0-2 0,0 1-7,0-1 1,0 1 25,0-1 0,0 0 239,0 1-31,0-1-212,5 6 0,-3-4-94,1 2 25,-1-3-22,3 0 1,-4-5-54,3 1 46,-3 0 1,0 3-67,3 1 100,-3-1 91,4 0-68,-5 1 1,0-5 6,0 1 21,0 0-46,0 3 51,0 0-16,0 1 0,2-2-15,1-2 1,-1-2-10,2-2 0,1-2-8,-2 6 0,3-6 0,-3 2 0,0 1-77,4-1 92,-4 5 0,6-6 13,-5 4 1,1-3-21,-1 4 1,-2-2-16,6 2 24,-6 2 1,7-4-3,-5 6 0,4-5 46,-5 1 0,2-2 8,-1 2 1,-1 2 38,4-3-80,-4 4 4,7-5 1,-7 4-13,4-2 1,0-2 18,0 2 1,3-2-30,-2 2 1,-2 1 30,2-6-56,-6 6 48,9-2-15,-5-1-1,5 4 0,1-5 3,-1 3 0,-3 1 3,-1-6-111,-4 6 74,7-2 17,-3 4 1,4-1 17,0-2 1,-3-2 0,0-2 0,-1-3-4,5 3 0,-1-3 0,0-1 0,1 0-1,-1 0 1,5 0-1,-1 0 1,0 0-115,-4 0 1,5 0 3,-1 0 0,1 0 21,0 0 1,-4 0 27,4 0 216,-4 0-182,5 0 1,-5 2 28,4 1 0,-4-1 86,0 2 0,3-3-41,0-1 0,2 0-42,-2 0 0,-2 1 88,2 3 0,3-3-85,1 3 0,-2-3-3,2-1 0,-3 0-19,3 0 0,-4 1-94,4 3 1,-4-2 105,4 1 1,-5-1-11,1-2 1,2 0-11,-2 0 239,5 0-220,-7 0 1,5 0 36,-3 0 0,2 0-28,2 0 1,1 0 61,-5 0 0,2 0-36,-2 0-4,3 0-5,-1 0 1,4 0-13,-6 0 0,4 0-5,-4 0 0,4 0-115,-4 0 0,5 0 113,-5 0 0,4 0-24,-4 0 1,5 1 36,-1 3 1,-1-3-2,1 3 0,-4-3 8,4-1 0,-1 0 6,1 0 1,3 0-72,-3 0 1,-1 0 0,1 0 0,0-1-34,3-3 0,0 3 70,-3-3 0,3 3-127,-3 1 119,2-5 1,2 3 1,-1-3-17,-3 5 0,2 0 19,-2 0 1,2 0 24,-2 0 0,2 0 1,-2 0 1,-1 0 15,1 0 0,0 0 84,4 0 0,0 0-110,0 0 1,-1 1 99,1 3 0,0-2-124,0 1 1,0-1-103,0-2 0,1 0 51,2 0 1,-1 0-152,1 0 0,-2-2-173,-1-1 1,0 1-443,0-2 1,2-1-1556,-2 2 2396,2-6 0,-7 2 0,5-4 0</inkml:trace>
  <inkml:trace contextRef="#ctx0" brushRef="#br0">6247 11421 7914,'-6'-5'942,"-4"4"1,7-6 7,-4 3-522,4 3 338,-2-4-431,10 5 0,-1-4 198,7 0-248,-2 1-95,13-2 1,-5 3-418,6-2 168,0-2-72,0 5 0,4-4-131,-1 5 0,5-4 250,-5 0-2172,1 0 1425,-4 4 0,-2 4-214,-1 0 973,-4 5 0,-5 2 0,1 7 0</inkml:trace>
  <inkml:trace contextRef="#ctx0" brushRef="#br0">6327 11535 7914,'-23'0'0,"0"0"3168,6 5-2083,0-4 1,11 6 382,2-3-865,3-3-268,1 9 1,6-5-101,6 3-205,-1-3 188,16 0-1764,-8-4 1173,14 4 1,-4-5-151,5 0 1,0 0-1275,1 0 1797,-6 0 0,9 0 0,-3 0 0</inkml:trace>
  <inkml:trace contextRef="#ctx0" brushRef="#br0">6967 11192 7914,'0'-7'443,"0"-1"54,-5 6-170,3-3 88,-8 0-252,9 3 1,-5-3 145,2 5-146,3 0 1,-5 1-2,6 3 1,0 3-99,0 4 1,-1 2 289,-3 2-359,3-2 49,-4 8 1,5-3 655,0 5-245,0 0-224,5-1 1,-2 1 795,4 0-435,-4 0-99,7 0 0,-8 2 193,6-2 1,-2 1-255,2-9 0,1 1 405,-5-5-510,5 6-59,-3-5-105,0 0 1,1-3-21,-4-6 75,-1 1-55,8-4 1,-8 4-326,6 0 155,-5 0 1,7-3-592,-3 3 433,-2-3 0,4 5-125,-5-2 46,5-3 0,-6 4-51,4-5-230,-4 0 43,2 6 6,-5-5 253,0 9 1,-5-8-35,-3 6-112,-2 0-1,-1 3 209,-1 1 1,-3 0-428,0 3 190,-6-2 13,4 9-150,-1-10 225,-4 10 0,4-9 1,-4 2 1,3 0-63,0-3 1,5 0-771,-2-8 543,4 5-17,5-8 0,2-1-1080,5-7 1258,0-9 437,5-1 0,2-11 0,4-2 0</inkml:trace>
  <inkml:trace contextRef="#ctx0" brushRef="#br0">7012 11341 7914,'0'-17'0,"-3"5"1424,-1-3 1970,-5 2-2410,8 6 64,-4 2-598,5 5 0,1 0 188,3 0-773,2 0 166,5 0 0,2 0-709,2 0 410,8 0 249,1 5 1,9-3-3559,-2 2 3577,2-3 0,6 4 0,2 1 0</inkml:trace>
  <inkml:trace contextRef="#ctx0" brushRef="#br0">7538 11204 7914,'0'-12'1621,"0"1"-648,0 0-404,0 4 1349,0-3-529,0 9 796,0-4-494,-5 20 1,3 0-982,-1 16 0,-2 0-102,1 7 1,-4 4-986,4 8-904,-5-3 1292,8 4 0,-8-1-2520,5 4 1334,1 1 696,3-3-3911,0-6 1404,0-7 2986,0-9 0,-4 1 0,3-6 0,6-8 0,6-5 0</inkml:trace>
  <inkml:trace contextRef="#ctx0" brushRef="#br0">5710 7743 7914,'0'-7'-156,"0"-1"268,0 6 587,0-3-51,0-1-333,0 5 1,0-5 412,0 2-374,0 3-171,0-4 144,-5 5 0,4 5-315,-9 1 151,9 6 1,-8 0 255,5 3-256,-5 3 1,3 5 267,-6 0 0,5 0-102,-1 0 1,4 3 142,-3 1 0,4 0-74,-1-5 0,3 1-39,1 0 1,5-1-95,3-3 1,6-3 168,1-4 1,4-1-157,-4 0 0,2-4-63,-2-3 0,-2 1-162,2-2 1,1 1 100,0-4 0,-1 0-215,-4 0 0,-3 0 137,-1 0-215,1 0 1,0 0-35,-1 0 87,-4 0 1,2 2-253,-5 1 86,0-1 0,0 8-211,0-3 0,-5 5 197,-3 3 0,-6-1-408,-1 5 0,-5 0 246,1 4 0,-7 0-342,0 0 0,-1-1 291,4 1 0,-3-1-229,-1-3 1,0-3-287,4-4 488,6-6 1,1-7-494,9-11 1,3-5 998,8-10 0,-3-2 0,14-11 0,-2 0 0</inkml:trace>
  <inkml:trace contextRef="#ctx0" brushRef="#br0">5642 7949 7914,'-1'-22'1279,"-3"3"1,-1 3 160,-3 4-146,3 6-472,5-4-179,0 9 0,5-8-217,3 5 0,7 0-783,4 4 1,-1 0 260,1 0 1,4 0-1093,3 0 1,7-4 454,2 1 1,-1-5-389,4 4 1,-3-4-93,0 5 0,-1-6 795,0 1 0,-5 2 418,-2-2 0,-3-4 0,-1-6 0</inkml:trace>
  <inkml:trace contextRef="#ctx0" brushRef="#br0">6167 7652 7914,'-6'0'2932,"-4"0"-1869,9 0-635,-5 0 0,6 1 1937,0 3-1584,0-3 1,0 13 213,0-2 1,0 7-457,0 0 1,2 7-393,2 5 0,-3 7 35,3 4 0,-3 6-923,-1 2 1,0 4 390,0-1 0,0-1-1949,0 2 0,1-12 2299,3-4 0,2-3 0,6-6 0</inkml:trace>
  <inkml:trace contextRef="#ctx0" brushRef="#br0">5973 9434 7910,'-5'-7'-3,"-3"3"517,3-2-26,-5 5-189,9-4 202,-9 5 89,9 0-198,-5 0-1500,6 0 991,6 0 1,0 0-610,5 0 1,2 0 371,2 0 0,-1 0-169,5 0 0,-5 0 523,1 0 0,3-5 0,0-2 0</inkml:trace>
  <inkml:trace contextRef="#ctx0" brushRef="#br0">6179 9411 7704,'0'-7'356,"-5"-3"452,3 9-192,-3-4-713,5 5 120,0-5 155,0 4-1462,0-4 882,5 5 1,2-4-624,4 0 1025,1 0 0,4 4 0,2 0 0</inkml:trace>
  <inkml:trace contextRef="#ctx0" brushRef="#br0">6419 9411 7914,'1'-8'709,"3"1"-361,-3 4 0,4-3 61,-5 2-164,5 3 1,-2-8-8,4 5-20,-4-5 0,3 8-1681,-2-3 1463,-3 3 0,9-4 0,-3-2 0</inkml:trace>
  <inkml:trace contextRef="#ctx0" brushRef="#br0">7070 9091 7914,'0'-28'0,"0"8"2806,0-3-1488,0 8-797,0-2-765,0 6 225,0 4 75,0 2 144,0 5-286,5 5 0,1 2 113,5 4 1,1 1 37,-1-1 1,-1 4 110,-2 1 1,2 4-181,-2-1 1,-3 2-54,-1 2 0,-2 0 665,2 0 0,-3 0-78,3 0 1,-3-1 169,-1 1 0,-4 0-196,1 0 1,-1-4-151,4 0 1,-1-5-128,-3 1 1,3-2-10,-3-2 0,4-3-134,4 0 0,-2-6 116,6 2 1,-1-3-422,5-1 69,-1 0 0,1 0-282,-1 0 271,-5 0 0,3 1 51,-5 3 0,-1-1-81,-7 4 1,-4 1 104,-7 3 0,1 5-242,-5-1-1,0 4 92,-4-4 0,1 4-130,3-4 0,-1 1-285,5-5 0,-4-3-372,4-1 0,-1-4-510,5 1 0,5-6 764,2-5 1,3-11-480,1-12 1251,5-3 0,1-12 0,5-2 0</inkml:trace>
  <inkml:trace contextRef="#ctx0" brushRef="#br0">7115 9068 7914,'0'-23'0,"0"2"2949,0 2-1333,0 2-400,0 6 0,1 1-591,3 2 0,4 3-602,7 5 0,3 0 77,5 0 1,0 5-1584,-1 3 1,6 3 427,3 4 0,2-1-71,1 5 0,3-3 1126,-3 3 0,3 0 0,-8 3 0</inkml:trace>
  <inkml:trace contextRef="#ctx0" brushRef="#br0">7492 9399 7914,'-11'0'0,"3"2"2604,0 1-1874,1-1 0,0 4 1119,4-2-750,1-3-1793,2 9 0,3-3-159,5 4 1,-1-3-540,8-1 0,3-3 741,1 4 0,4-6 651,4 2 0,-3-8 0,4-2 0</inkml:trace>
  <inkml:trace contextRef="#ctx0" brushRef="#br0">7903 8977 7914,'0'-7'0,"0"2"3191,-5 5-2071,4 0 0,-5 7 200,2 4 1,2 7 541,-1 9 1,-2 6-816,1 5-771,-5 10 0,6-5-4293,-4 10 3219,4 6 1,-6-1 409,6 3 388,-1-3 0,4-6 0,0-1 0</inkml:trace>
  <inkml:trace contextRef="#ctx0" brushRef="#br0">2238 12631 7914,'7'-49'932,"-3"-1"-563,-3 1 1,-1 8 204,0 3-737,5 8 621,-4 2-186,4 5 930,0-5-788,-3 9 1,3 1 321,-5 11 345,0 4-160,5-2-271,-4 5 349,4 5-661,0 2 0,-2 13 160,4 3-425,-4 12 18,7-4 1,-9 13-18,3-2-1137,-3 8 1335,-1-4-173,0-13 1,0 0 9,0 22 0,-1-19 0,-1 0 54,0-3 1,0-1-432,-2 4 0,-1 0 220,2-1 0,0 0 1,-1 4-1,0 0-46,0-3 1,0 0-488,3 1 1,0-2 200,-9 24 0,8-1-1532,-1-12 503,1-3 602,2-19-1121,0-2 654,5-16-760,-3-1 1403,3-10 0,-5-3 779,0-7 0,-2-3-148,-1-5 0,1 1 0,-3-1 0</inkml:trace>
  <inkml:trace contextRef="#ctx0" brushRef="#br0">2021 12917 7914,'-33'-44'0,"3"2"3413,2 2-1089,10 16-1199,7 8-10,6 11-644,10 5 0,3-2 192,7-1-204,8 1-282,6-8 0,10 9-542,3-3 223,8-2-78,2 4 0,5-3-2389,0 5 262,5-5 2100,-28 5 1,0-1-2370,-1-2 1,-1 1 2615,4 2 0,1 0 0,23 0 0,4 0 0,-6 0 0,-2 0 0,-3 0 0</inkml:trace>
  <inkml:trace contextRef="#ctx0" brushRef="#br0">2501 12255 7914,'7'-23'307,"-2"5"-130,-5-4 1,-5 8-50,-3-5 90,3 5 0,-5 3 831,-2 1-613,0 9 1,-9-4 229,6 5 267,-5 5-546,7 1 0,-7 10 208,5 3-97,-1 8-222,5 2 0,1 11 51,2 2-710,-2 2 738,4 7 1,-1-2 365,3 8-434,3-2 0,1 8 318,0-2-417,0-2 0,1-26 0,-1 1-56,2-2 0,0 1 0,1 29-369,4-1 0,-4-7 565,1 0-914,-3-11 481,-1 6 1,0-17-445,0 2 65,-5-7 131,-1 1 0,-7-9-913,-2 0 996,-3-5 1,-5 2-407,0-4 0,-1-2-146,-3-3 713,3-1 1,2-6-959,6 0 1,7-2-971,2-2 2037,4-7 0,-2-7 0,5-5 0</inkml:trace>
  <inkml:trace contextRef="#ctx0" brushRef="#br0">2593 12917 7914,'0'-18'-300,"-6"2"1,5 4-301,-3 1 0,3 3 1458,1 1 132,0 4 0,5-2 1593,3 5-1716,2 0 0,6 1 2,3 3-1653,-2 2 634,5 6 1,-5 3 154,6 0-2678,0 6 1862,0-4 1,1 6-893,3 0 1008,-3 0 489,4-5 1,-6 6 205,1-5 0,0 0 0,-5-3 0,4-3 0,-10 4 0,5-11 0,-6 4 0,1-4 0</inkml:trace>
  <inkml:trace contextRef="#ctx0" brushRef="#br0">3164 12780 7914,'6'-17'-1771,"-1"5"1771,-5-3 0,5 2 0,-4 1 0,4 6 0,-10 1 0,-1 10 0,0 1 0,-4 6 0,2-1 0,-2 1 0,-2 4 0,1-2 0,-1 5 0,1 0 0,-2 4 0,-2 0 0,2 0 0,-2 0 0,3-6 0,-5 5 0,4-4 0,-3 1 0,4 0 0,5-5 0,-1 1 0,4-6 0,-3-2 0,-1-4 0,-3 2 0</inkml:trace>
  <inkml:trace contextRef="#ctx0" brushRef="#br0">2912 13077 6143,'12'0'1837,"-6"0"1,4 5-144,-2 3-844,-3 2-317,5 1-1140,-9 6 495,4 5 1,-5 4-59,0 4 0,0 1-101,0 3 1,0 5 289,0 3-2340,0-2 1514,0-1 0,0-5-161,0 0 561,0-4 407,6-2 0,0-11 0,5-5 0,6-12 0,1-7 0</inkml:trace>
  <inkml:trace contextRef="#ctx0" brushRef="#br0">3563 12883 7914,'0'-23'0,"0"5"0,-1 2 1104,-3 4 1,2 6-378,-6 2 1,-1 3 210,-6 1 1,2 6-62,-2 6 1,-1 4 322,0 7 0,1 1 493,4 3-1169,-1 2 1,2 10 90,2 3-754,-2-3 302,9 6 1,-4-10 164,5 3-383,5-2 130,6-7 0,7-5-1913,5-5 994,5-5 675,1-2 1,5-7-4759,1-5 2331,-1-5 2596,0-2 0,-2-2 0,0-2 0,-1-5 0,0-5 0</inkml:trace>
  <inkml:trace contextRef="#ctx0" brushRef="#br0">3472 12860 7914,'6'-18'517,"-1"-3"-215,0 3 1,-3-1 99,2 0 793,2 5-727,-5-3 1,4 6 180,-5-1 0,0 5 779,0-1-771,0 6 1432,0-3 1,-4 15 1108,1 5-2223,-6 10 0,6 6 1581,-4 7-1331,4-3-1545,-2 15 320,5-8 0,0 9 0,0-6 0,0 1 0,0 0 0,5 4 0,-4-3 0,9 5 0,-2-2 0,-2-3-43,2 2 0,-5-3 43,0-4 0,4-3 0,-6-10 0,4-6 0,-5-1 0,-5-10-1030,-1 0-513,-1-7 576,-3-5-356,9-5 526,-9-1 0,8-7 58,-1-2-2425,1-3 2053,7-5 0,2-4-1189,4 1 1280,1-1 127,-1-1 893,0 4 0,2-4 0,2 5 0,3 0 0</inkml:trace>
  <inkml:trace contextRef="#ctx0" brushRef="#br0">3986 12974 7914,'-5'-11'0,"-3"-1"0,3 1 0,1-1 4052,-2 6-1301,5-4-1438,-4 9 2447,5-4-2490,5 5 1,-3 1 446,6 3-971,5 2-567,-1 10 0,10-2-219,-3 5 0,2 1 264,2 2-2288,0 6 1497,0-4 1,0 6 116,0-4 0,-1 0-365,1 4 1,0-3-354,0 3-1813,-5-4 1954,3 7 0,-8-13-1487,2 3 1320,-7-8 516,2 6-609,-9-13 258,4 7 421,-5-13 608,0 3 0,-5-15 0,-1-3 0</inkml:trace>
  <inkml:trace contextRef="#ctx0" brushRef="#br0">4408 12917 7914,'7'-11'0,"-3"-1"1212,-3 6-263,-1 1 1726,0 0-992,0 3 1019,0-3-1881,-5 5 0,-2 2 86,-4 1 263,-5 4-710,-2 4 1,-5 7 223,0 5-960,0 0 282,-5 15 0,-1-4 197,-5 8-2548,5 2 2110,-4-3 0,9 3-2774,-3-2 780,8 3 1159,2-10-3525,6-1 2407,0-1 2188,4-14 0,2 8 0,5-8 0,0 3 0</inkml:trace>
  <inkml:trace contextRef="#ctx0" brushRef="#br0">5151 12654 7914,'-5'-11'0,"-2"-1"0,-4 1 1606,0 0-982,-1 4 1,-1 2 49,-2 5 881,3 5-960,-10 2 1,4 9 1317,-5 3-999,6 8-533,0 2 0,2 10-41,0 3-691,-1 3 570,5 0-1119,5 1 971,1 0 1,10-2 255,2-2-2137,14-3 1239,3-4 1,15-13 377,3-6-3832,2-9 1051,7-7 2974,-4 0 0,6-4 0,1 1 0,4-1 0</inkml:trace>
  <inkml:trace contextRef="#ctx0" brushRef="#br0">5482 12677 7914,'0'-19'3,"0"0"1,0 5 1504,0-1-266,0 2-759,0 2 1,0 3 1587,0 1-1072,0 4-391,0-2 1523,0 5-2089,0 5 0,0-2 204,0 4-760,5 1 476,1 3 0,2 4-451,0 1 344,-6 4 172,8-7 1,-8 8-451,1-2 222,-1 3 1,2 1-218,-1 0 264,1-1 1,-4 0-217,0-3 119,0 3 101,0-5 0,1 0 8,3-6-705,-3 1 503,5-11 1,-1 8-1018,2-5 643,3-1 367,-3-8 0,3-1-532,-3-5 477,4-1 0,0 1 297,0-6-55,1 5 1,-1-9-25,1 6 1,-2-4 141,-2 4 0,0-4-281,-4 3 1085,5 1-633,-3-1 1,2-1 1,0-2 1558,-1 3-1060,0 4 1,3 1 1510,-3-1-1089,4 6-414,-5 1 776,4 5-860,-9 0 0,9 3 103,-2 4 546,-3 6-729,0 10 1,-5 8-110,0 4 0,0 7-295,0-1 1,-1 4-604,-3 1-799,-2 4 1352,-6-3 0,1 5-410,0-2 292,-6-8 161,4 2-2259,-8-15 1601,8-1 1,-7-6-218,5-3-1841,-6-3 1732,9-9 1,-10-4-12,3-6 426,-3-4-354,0-4 865,-1-6 0,0 5 0,0-5 0</inkml:trace>
  <inkml:trace contextRef="#ctx0" brushRef="#br0">6213 12472 7914,'-4'-23'0,"0"0"2277,1 5-1029,3 2-461,0 9 1599,0 2-704,0 5-813,0 5 1067,0 7-1208,0 5 0,0 13-391,0 4 0,0 7-359,0 8 1,0-1-1373,0 6 1242,-6 4-1193,5 0-1235,-9 4 1400,9-4 698,-4-6-147,5-2-3553,0-4 2694,5-5 0,1-8 1488,6-11 0,1 3 0,-1-10 0,-3-2 0</inkml:trace>
  <inkml:trace contextRef="#ctx0" brushRef="#br0">6578 12631 7914,'0'-16'2278,"0"3"-1471,-5-3 1,3 4 1302,-6 1-1157,6 5-560,-8 1 1,8 6 1714,-2 3-991,-2 2-477,5 10-234,-4 2-148,10 5 0,1 1 69,6 3-690,-1-3 328,5 4 0,1-5-293,2 0 1,3-1-402,-3 1 0,3 1-1381,5 3 929,-3-3 408,4 4 0,-5-6-1239,0-3 1318,0 2 296,0-3 0,-4 0-145,0-3 1,-5-4 85,1-3-672,-3 2 266,0-9 863,-1 4 0,-4-5 0,-2-5 0,-5-1 0</inkml:trace>
  <inkml:trace contextRef="#ctx0" brushRef="#br0">6910 12711 7914,'6'-29'0,"-1"-4"0,-4 9 641,3-3-212,-3 3-160,4 7 0,-5 0 1556,0 6-804,0-1-428,0 6 1473,0 1-1325,-5 5 1,-1 1 47,-5 3 16,-1 7-442,-4 12 0,-2 3 97,-5 4-583,0 6-1,-5 4 1,-2 7-1138,-8 3-829,7 2 2014,-7 0 1,14-2-2812,-2-4 1012,12-5 797,-2 3 1078,15-13 0,-5 5 0,7-9 0,4-2 0,1 0 0</inkml:trace>
  <inkml:trace contextRef="#ctx0" brushRef="#br0">7184 12689 7914,'-5'-12'0,"3"6"2948,-3-4-1932,5 3 1,-1 1-8,-3 2 1967,3 3-871,-4-4-469,5 4-881,0-5-296,0 6-469,5 0 55,1 0 173,6 0 0,-1 0-2423,6 0 1611,-5 0 1,11 0 369,0 0-3839,0 6 2660,10-5 1,-8 8-267,6-5 1669,-6 4 0,3-1 0,-5 4 0</inkml:trace>
  <inkml:trace contextRef="#ctx0" brushRef="#br0">7252 12814 7914,'-29'-5'0,"2"4"5878,8-3-2944,3 3-297,10 1-718,0 0-1951,22 0 195,-2 0 1,15 0 217,-3 0-1299,4 0 727,4-5 0,1 3 234,4-1-5273,1 1 5114,1 2 0,3-5 1,-3-1-1</inkml:trace>
  <inkml:trace contextRef="#ctx0" brushRef="#br0">7880 12597 7914,'12'-16'475,"-6"3"1,3-3-74,-5 4-239,5 1 1,-8-1 163,3 1 407,-3 5-364,-1 0 1,0 5 112,0-3-294,0 3-26,0-4 1,0 6 218,0 3-819,-5 2 396,4 6 0,-6-1-441,4 1 328,1 4 230,-3-3 260,0 8-268,4-3 1,-5 5 41,2 0 473,2 0-360,-3 0 1,5-1 306,0 1 1,0-4 546,0 0 0,2-3-268,1 3 833,-1 0-1034,3-2 1,-1 1 802,-1-3-739,6-2-354,-2-1 0,3-2 38,-3-3-193,4-2 1,-5 4-162,5-5 66,-4 0 1,3 0 177,-3-1-911,-1 1 552,4-4 0,-8 0 230,6 0-1063,-6 5 550,9-3 1,-10 4-792,3-2 618,2-3 63,-5 4-95,4-5 264,0 5 0,-3-2-129,1 4 70,-1-4 116,-2 7 1,0-7 1,0 4 1,-2 1-119,-1 3 1,-5 1-10,-7-1 0,1 0-172,-5 1 0,0-1-431,-4 1 489,5-1 96,-3 1-589,3-6 600,-5-1 0,1-5-213,3 0-720,-2 0 802,8-5 0,-3-7 543,4-7 0,6-2 0,1-7 0,0-1 0,-2-5 0</inkml:trace>
  <inkml:trace contextRef="#ctx0" brushRef="#br0">7778 12689 7914,'0'-26'533,"0"3"0,0 8 2145,0 0-1858,0 2 1162,0 2-1267,10 4 0,-1 2 107,10 5 27,5 0-489,0 0 1,13 0-349,-3 0 63,8 0-726,4 0 0,0 0-439,4 0 0,1 0 835,-2 0-3846,1 0 2933,0 0 1,-8 0-204,0 0 212,-10 0 1159,-9 0 0,-2-3 0,-2-1 0,3 0 0</inkml:trace>
  <inkml:trace contextRef="#ctx0" brushRef="#br0">8486 12506 8369,'-12'-6'3359,"1"-5"-2641,5 10 1,-1-4 1442,3 5 1,3 1-834,-3 3 0,3 4-281,1 7 1,0 4-738,0 8 0,0 3-344,0 8 1,-1-1 254,-3 5-3271,3 5 2525,-4 0 1,5 9 317,0-3-3982,0-2 2787,0-6 0,0-7 1402,0-7 0,0-3 0,0-5 0</inkml:trace>
  <inkml:trace contextRef="#ctx0" brushRef="#br0">8771 12369 7914,'-5'-12'7134,"4"6"-6273,-4 1 1,10 6 3672,2 3-2379,4 2-969,0 11 1997,6 6-2762,-5 6 0,5 5-421,-6 0 0,6 1 0,-5 4 0,5 2 0,-6 4-1126,1 1 1126,-6 5 0,-1-4 0,-5 2-890,0-7 168,-5-3 0,-3-9-4723,-7-4 2828,-3 3 1167,-4-10-3324,-6 8 3287,4-14 0,-8 0 1487,5-6 0,1-1 0,3 2 0,0-4 0,0-3 0</inkml:trace>
  <inkml:trace contextRef="#ctx0" brushRef="#br0">9319 13191 7914,'-22'5'186,"9"2"32,3 4 0,10-5-218,0-1 0,5-5 0,1 0 0</inkml:trace>
  <inkml:trace contextRef="#ctx0" brushRef="#br0">11832 8017 7914,'-1'-26'0,"-3"-1"1037,3 6-349,-4 4-241,0 6 1586,-2 4-1289,-4 2 1,-1 12 141,1 4 0,-4 6 293,-1 5 0,0 6 360,1 3-768,2 7-608,-9 7 1,10 4 660,-3 4-819,2-5 1,1 13 282,1 0-494,5-23 1,1 0 0,-1 0 0,1 0 368,2 4 1,-1 0-1230,-1-1 0,0-1 1036,1 0 0,1 0 1,0-2-1,0 0 65,1 1 1,0-1-1078,-1-5 1,0-1 766,2 3 1,1-2 0,-6 21-2038,6-4 1615,0-1 1,0-14-135,0-1 401,0-10 1,4-4 1263,0-5-2167,0 1 1600,-4-5-992,0-5 702,0 0-429,-5-6 0,-2 0-34,-4 0-561,0-6 624,-6 0 1,-1-7 422,-4-2 0,-6-3 0,-2-15 0,-4-2 0</inkml:trace>
  <inkml:trace contextRef="#ctx0" brushRef="#br0">11272 8703 7914,'0'-41'0,"0"3"2861,0 8-1889,5 2 1,3 6 1283,7 3 0,3 3-1180,5 4 0,1 6-23,3 2 1,-2 3-509,6 1 1,-1 0-164,4 0 1,6 4-113,1-1 0,0 5-1281,1-4 0,-4 0-477,4-4 1,0 0-3099,3 0 4399,-4 0 0,-2-6 0,-4 0 0</inkml:trace>
  <inkml:trace contextRef="#ctx0" brushRef="#br0">11958 9000 7914,'0'-7'602,"-4"-3"753,0 3-1054,-5 1-135,8-4-164,-4 9 1,4-4 2,-3 5 2348,2 0-1067,-3 0 1589,5 0-2135,0 5 167,0 1-529,5 6 1,-2 0 207,5 4-106,-1-4-289,5 10 0,-1-8 136,0 5-541,1-5 215,-6 2 1,4-4-982,-2-1 572,2 6 312,-3-5-2045,3 5 1397,-4-6 0,2-3-164,-1 0-1715,1-1 1708,-2 0 0,4 1 140,-2-4 0,2 0-48,2-4 0,-1-1 823,0-3 0,1-2 0,-1-6 0</inkml:trace>
  <inkml:trace contextRef="#ctx0" brushRef="#br0">12300 9011 7914,'4'-11'-886,"0"-1"1,1 2 885,-1 2 2421,-3-2-1458,9 4 0,-9-2 20,3 1 1,1 3 251,-1-4 0,4 5 312,-4-5-1081,-1 5 1,-1-2 29,1 5-5,-1-5-408,3 4 1,-5-3 153,0 8-19,-5 2-903,-2 6 549,-4-1 1,-4 4 103,-1 1-1159,-4 4 708,2-2 0,-4 3-823,-1-2 568,5 3 297,-4-4-255,10-1 326,-10 0 1,9-2-78,-2 0 80,3 1 40,0-10-236,6 4-90,1-9 287,5 4-320,0-5 522,5-5 1,-3 4-433,6-3-54,-6-2 323,4 5 474,-6-4-201,5-1-237,-4 5 338,4-4-89,-5 5 219,0 0 1045,5 0-629,-4 0-216,9 0 1296,-8 0-1048,3 0 0,-4 4 132,3 0 1,-3 1 211,3-1 1,-3-2-304,-1 6 438,0-1-676,0 5 0,0-1 252,0 1-339,0 4-93,0 2 0,0 5-781,0 0 424,-5-1 1,3 3-649,-6 1 0,2 0 560,-2 4 0,-2-1-1975,2 2 1370,3-3 0,-4-6-256,6 1-1038,-6 0 1350,7 0 1,-3-5-790,5-3 1535,0-7 0,5-3 0,2-5 0</inkml:trace>
  <inkml:trace contextRef="#ctx0" brushRef="#br0">12609 9102 7727,'-12'-5'759,"1"4"1,3-5 2833,1 2-978,4 3-1828,-2-4 0,5 10 2,0 2 1864,0 9-1227,5-4-613,1 5-652,11-1-12,-4 2 1,8 0 149,-2-3-1708,3-2 1068,1 3 0,4-3 68,4 2 0,-2-2-166,2-2 1,-2 1 453,1-1-2955,-2 0 1714,0-4 1,-8 3-1145,3-2 1350,-8 2 513,-3 1 1,-3-3-600,-5-1 656,-1 1 125,-3 3-202,0-4-43,-5-2 164,-1 0-187,-11-4 427,5 4 0,-5-6 166,6-3 0,-1-2 0,1-6 0,0 1 0,-1 0 0,6-6 0,-3-1 0,5-5 0,0 1 0,8-5 0,0 0 0,10 1 0,-6 3 0,9-4 0,-2 0 1246,-2 1-747,9 3 1,-8 0 704,5 0-545,-5 0-340,2 6 1,-8 4 1727,-1 5-1030,-4 6-359,2-3 1184,-5 10-1179,-5 1 0,-6 11 47,-8 2 804,-3 2-929,-6 7 1,-5 5 42,-5 5-2601,-5 5 1917,2-2 1,-3 5-3123,2-1 1654,-2-4 1135,13-2 0,3-11 389,13-5 0,3 1 0,7-9 0,9-6 0,8-5 0</inkml:trace>
  <inkml:trace contextRef="#ctx0" brushRef="#br0">13705 8234 7748,'-16'-17'0,"2"4"0,-5 5 1304,5 6-984,-3-3 0,6 11 2093,-1 6-1573,-4 4 1,3 8 236,-2 3 1,-2 6-542,2 5 0,-1 9-530,0-2 0,5 9-167,0-1 1,0-2 35,8-2 0,-1-7 188,4-4 1,9-7-1084,2-5 1,8-8-312,0-6 0,7-2 197,0-6 1,6-2-54,-2-6 0,2-2 605,-1-6 1,0-3-16,-4 0 597,0-5 0,-5-2 0,1-4 0,0 0 0,0 2 0</inkml:trace>
  <inkml:trace contextRef="#ctx0" brushRef="#br0">13968 8326 7748,'-8'-8'0,"0"1"2185,6 4-642,-3-2-745,5 5 842,0 0 1,0 5-919,0 3-33,0 2-343,0 1 1,0 2 102,0 2-574,0-2 153,0 8 1,0-4-167,0 2 135,0 3 1,-1-5-18,-3 6 1,3-4 131,-3 0 0,-1-4-661,1 4 0,0-5-170,4 2-1045,0-4 1242,0-5 1,5-2-380,3-5 1,3-7-35,4-4 1,-2-2 426,2-6 1,-2 4 152,-2-4 1,1 5 108,-1-1 1,1-2 346,-1 2 0,1-4-145,-1 4 0,0 0 581,1 3 0,-1-3 43,1 0 0,-1-1 514,0 5 1,1 0 399,-1-1 0,5 2-739,-1 2 0,0 0 413,-4 4 0,1 1-546,-1 7 0,1 4 76,-1 7 1,-5 3-278,-2 4 0,-2 11 3,-2 6 0,-6 5-223,-1 5 1,-5 3-643,-3 6 0,-3 4 284,7-30 0,0 0 0,1 2 0,1 0-267,-1 0 0,0 0 1,1-2-1,-1-2-283,-12 28 478,4-6 0,-2-17-181,4-4-942,6-6 234,0-12 490,9-3-475,-4-15 645,5 3 1,0-9-2359,0 0 2141,5-1 148,1-9 1,6 2 526,-1-8 0,5-2 0,2-6 0</inkml:trace>
  <inkml:trace contextRef="#ctx0" brushRef="#br0">14573 8714 7748,'-6'5'2137,"-3"-2"2214,5 4-3572,0-4 1,4 7 770,0-2 1,0-2-775,0 2 1,0-1-364,0 5 0,0 3-162,0 0 1,0 2-1467,0-2 0,-6 3 365,-6 4-4034,1 1 1885,-11 5 2999,0-4 0,-13 9 0,-5-4 0</inkml:trace>
  <inkml:trace contextRef="#ctx0" brushRef="#br0">14893 8303 7748,'0'-11'2948,"0"-1"1,1 2-2325,3 2 0,-2 3-197,6 5-75,0 0 1845,3 10-1422,0 3 0,1 11 1173,-1 3-1348,1 2 0,-1 5-459,1 1 1,3-1-497,0 0 0,2 0-769,-2 1 0,3-1 763,4 0 1,-3-6-1151,0-5 1,0-1 628,4-7 1,0-4-104,0-3 0,-4-6-427,0 2-171,-5-3 201,3-1 974,-6-5 1,-5-5-163,-2-5 1,-3-5 569,-1 1 0,0-3 0,-5-1 0,-1 0 0</inkml:trace>
  <inkml:trace contextRef="#ctx0" brushRef="#br0">15235 8349 7748,'0'-30'0,"4"6"58,0 5 1,4 5-104,-5-1 0,5 6 2654,-4 2-1642,0 4 0,-6 3-91,-1 8 0,-5 11-373,-7 4 1,-4 11-174,-8 0 1,-2 9-280,-5 3 0,-6 1-182,19-21 1,0 1 0,2-1-1,-1 0-116,1 1 1,0 0 0,-17 22 174,2-7 1,6-8-1581,5-7 673,6-8 0,15-9-468,6-10 0,10-10 739,5-9 1,8-9 707,3-6 0,-2-1 0,0-4 0</inkml:trace>
  <inkml:trace contextRef="#ctx0" brushRef="#br0">15464 7983 11666,'11'7'1366,"1"4"0,-5 11 554,1 8 0,0 13-935,3 7 1,0 8-211,1 3 0,-5 0-89,1-4 0,-5 0-325,0 0 0,-1-2-991,-2-6 0,-2-1 442,-1-10 0,-5 1-1581,-7-5 1,-3-1 1117,-5-3 0,0-2-1221,0-5 1,-6-4 1871,-5 0 0,-3-2 0,-3 0 0,2-1 0,-1-1 0</inkml:trace>
  <inkml:trace contextRef="#ctx0" brushRef="#br0">16058 8349 7748,'-12'-8'3939,"1"0"-3116,-1 6-70,6-3-105,1 5-89,5-5 506,5 3-645,1-3 1,7 5-139,2 0 1,3 0-259,5 0 0,0 0-1599,0 0 1165,0 0 0,1 0-1314,2 0 0,-2 2 887,3 1 0,-3-1-474,-1 2 0,-5-2 1311,-3 2 0,-7 2 0,-3 6 0</inkml:trace>
  <inkml:trace contextRef="#ctx0" brushRef="#br0">16081 8474 7748,'-19'4'1722,"0"0"0,6 5-947,1-2 0,6 0 1017,6 0 0,1 0-700,3 0 1,4 2-261,7-5 1,4 4-464,8-5 1,2 1-135,5-4 0,0 0-9,1 0 1,4-1 75,3-3-302,-3-2 0,6-6 0,-5 1 0</inkml:trace>
  <inkml:trace contextRef="#ctx0" brushRef="#br0">17108 7721 7748,'-5'-14'0,"-2"2"0,-7-2 1527,-1 7-974,-1 1 1,5 1 903,0 5 1,3 2-729,0 1 0,1 9 694,-5 7 1,2 9-692,2 6 0,0 5-98,4 7 0,0 5-484,4 2 0,0 9-82,0-28 1,0 1 0,0 0 0,0 0-238,0 3 1,0 0 0,0-2 0,-1 0 144,-1 2 1,0 0 0,1 0 0,-1 0-198,-1 2 1,-1 0-1,0-2 1,0-1 170,-1 0 0,-1-1 0,0-4 0,2 0-1282,-4 29 1,-2-11 489,2-5 0,-6-8-472,-1-3 1,-5-6 481,1-9 1,-4 2-223,-4-6 0,-2 0 404,-5-3 1,-1-6 161,1-2 1,1-6 487,3-5 0,-2 2 0,5-10 0,2-3 0,1-3 0</inkml:trace>
  <inkml:trace contextRef="#ctx0" brushRef="#br0">16663 8200 7748,'0'-13'5330,"0"-2"-4640,5 8 0,-2-9 758,4 9 0,6 2-732,6 1 0,4-1-274,3 1 0,7 0-188,6 4 1,4 4-405,-1 0 0,1 5-551,-1-2 1,5 3-868,-6 2 1,1-1 1083,-7 1 396,-6-1 1,-1 1-1,-5-1 1</inkml:trace>
  <inkml:trace contextRef="#ctx0" brushRef="#br0">17314 8680 7748,'-11'-12'6468,"-1"1"-5248,6 5 991,1-4-1407,5 8 0,1-3 0,3 5-907,-3 0 140,9 5 1,-2 0-1827,7 3 1294,-2 7 1,3-7-404,-4 7 0,3-1 675,0 1 1,4-1-1845,-4 5 1,4-5 996,-3 1 1,3 2 5,-4-2 1,5 2 334,-1-2 729,-2-2 0,4 3 0,-3-5 0</inkml:trace>
  <inkml:trace contextRef="#ctx0" brushRef="#br0">17657 8737 7748,'-2'-8'-15,"-1"1"0,0 0 54,-5 0 0,5-3 79,-5 2 1,5 2-62,0-2 0,1 0-170,2-3 1,0 3 115,0 1 1,5 3-67,3-4 0,-2 6 95,2-2 0,0-1 35,3 1 1,-3 0-7,-1 4 1,-4 5-42,1 3 0,-4 2-151,-4 2 1,-3-1-20,-4 0 0,-2 6-52,-2 2 0,-3 3 81,-4 0 1,-3 1 234,-1 0 0,2-4-110,-3 0 0,7-5 142,1 1 1,3-2 32,-3-2 0,9-4 343,-1-3-132,7-3-76,-1-6 1,6 0 8,3-3 1,2 2-35,6 2 0,-1 3 119,1-3 1,-1 3-82,1 1 1,-5 1 262,1 3 1,-6 2-206,2 5 0,1 1-69,-1-1 0,0 6-167,-4 2 0,0 2-143,0 2 1,-2 1-502,-1 3 0,1-2 408,-1 6 1,1-5-837,2 5 0,0-6 411,0 2 1,0-8-522,0-4 1,4-2 264,0-2 0,5-4 163,-2-4 1,7-4 604,2-6 0,-1-1 0,1-19 0,2 3 0</inkml:trace>
  <inkml:trace contextRef="#ctx0" brushRef="#br0">17954 8486 7748,'0'-8'3329,"0"0"-2553,0 6 0,0 7 1883,0 10 1,-2 8-1010,-1 8 0,-4 5-342,-4 14 0,-1 4-1350,7-22 0,-1 1 0,-2 2 0,-1 0 53,0 5 1,-1 0-1,2-1 1,0 1-270,0-2 0,1 0 0,0-4 1,1-1 177,-5 24 0,4-7-2259,3-12 1,6-10 371,5-13 1967,1-8 0,8-7 0,-4-6 0</inkml:trace>
  <inkml:trace contextRef="#ctx0" brushRef="#br0">18171 8737 7750,'-17'-5'0,"-1"4"6016,1-4-2055,5 5-2518,7 0 1,14 0-112,2 0 0,8 3-864,0 1 1,3 5-212,1-1 0,0 2-1127,0 1 0,-1 1 602,1-1 1,1 2-1070,3 2 1,-3 1 371,3 4 0,-3 5-315,-1-2 0,-3 3 116,3 1 0,-8-3 287,4 3 1,-1-4-341,-3-4 1,0 1-47,-3-5-48,-1-5 1311,-4-5 0,-2-10 0,-5-2 0,0-3 0,0-2 0</inkml:trace>
  <inkml:trace contextRef="#ctx0" brushRef="#br0">18616 8634 7750,'0'-11'4893,"-5"-1"-2546,4 1-1783,-9 5 0,7 2 1683,-5 8 1,-1 4-1155,-6 11 0,1 2-623,-5 9 0,-4 2-142,-3 6 1,-6 6-1898,2 6 0,-3 1 13,-2-2 1,5-2-856,-1 3 0,11-10 2411,1-5 0,0-6 0,1-6 0</inkml:trace>
  <inkml:trace contextRef="#ctx0" brushRef="#br0">19461 8052 7740,'-11'-18'2535,"-1"-4"-775,1 15-1103,-1-3 0,1 15-61,0 2 0,-6 14-49,-2 5 478,-8 11-1908,-2 4 1043,10-14 0,-1 1-43,-16 26 0,16-20 0,1 2-152,1-4 0,2 0 0,3 0 0,2 0-459,-8 21 0,12-5 574,11-10-2428,8-5 1474,15-15 0,8-3 27,7-7-1647,2-3 1601,2-10 1,-1-3 892,1-7 0,-4 0 0,0-3 0,1 3 0,1 0 0</inkml:trace>
  <inkml:trace contextRef="#ctx0" brushRef="#br0">19701 8154 7740,'-13'-3'0,"-2"-1"1527,2 0-1104,-3 4 0,6-1-191,2-3 1952,-2 3-643,9-4-101,-4 5-532,5 0-626,0 5 1,1 1-295,3 5 0,1-3 27,2 0 0,4-1 85,-4 5 0,2-1-304,-1 1 0,2 0 227,-3 4 1,0-4-555,0 3 0,-4-2 197,1-1 1,1-1-511,-1 0 0,1 1 149,-2-1 1,0-4-5,5-4 1,-5-1-396,5-2 746,0 0 0,3-2-14,1-1 1,0-4 21,3-4 0,-1-2 14,5-2 282,-5-3-107,8-5 1,-9 0 457,2 1-293,3-1 1,-4 0 331,5 0 0,-5 4 1205,1 0-1210,-2 5 2006,-2-2-1490,0 4 0,1 2-5,-1 2 233,-4 3-645,3 5 0,-9 5 218,3 3 1147,2 7-1153,-5 3 0,3 11 50,-8 5 885,3 6-1201,-9 5 1,4 6 264,-6 2-1956,1 3 1355,-6 7 0,11-31 1,0 0-372,-2 5 1,0-1 255,-4 23 0,6-26 1,0-1-1735,-5 17 1524,-1-9 1,5-7 80,-1-10-569,6-11 482,-3-2 0,3-10-511,-2 0 0,-1-5 602,-2-2 1,-7-8-2097,2-5 1172,-2-1 406,-2-7-1891,-2-1 1964,0-11 1,-2 0-266,5-6 900,0 0 0,1 1 0,2-1 0,6 0 0,3 1 0</inkml:trace>
  <inkml:trace contextRef="#ctx0" brushRef="#br0">20512 7880 10480,'-6'12'6341,"-1"6"-4720,3 4 2596,3 6-2787,-4 12 1,0 5-126,-3 9-3064,3 1 2167,0 8 0,1-5-1221,1 3 730,-6 2 0,7-13 68,-1-1-3467,1-9 1841,2-6 558,0-6 0,5-7-465,3-1 0,2-5 108,2-8 1440,4-2 0,-3-5 0,3 0 0</inkml:trace>
  <inkml:trace contextRef="#ctx0" brushRef="#br0">20786 8132 7740,'-5'-12'7732,"-3"1"-6444,-2-1 706,4 1-1283,1 5 0,10 1 38,2 5 409,9 0-724,-4 0 1,10 0 206,-3 0-296,8 5-110,-3 6 1,5 3-1865,-2 5 853,-3 5 621,4 0 0,-7 9-2544,-2-2 1836,3 2 0,-6 1-2117,3 0 2070,-2-5 1,-7 3 1,-2-5-598,2-6 963,-4 1 1,2-14 57,-1-1 0,-3-4-14,4-3 0,-6-5 499,2-3 0,-3-12 0,-1-4 0</inkml:trace>
  <inkml:trace contextRef="#ctx0" brushRef="#br0">21151 8097 7752,'0'-11'2835,"0"0"-1418,0 4-94,0-3 1239,-5 9-1865,4-4 1,-9 5 1288,2 0-1393,-2 10 0,-3 3 63,-2 9-1938,-3 6 982,-9 7 1,-3 5-677,-4 6 536,0 0 0,1-5 463,2 1-4098,9-5 2402,5 2 811,6-9-2259,4-8 1012,2-5 2109,5-11 0,10-11 0,3-7 0</inkml:trace>
  <inkml:trace contextRef="#ctx0" brushRef="#br0">21357 7686 7752,'6'-5'0,"5"4"5939,0-4-3970,2 5 0,3 10 3177,-4 5-2880,4 11-1629,-3 8 1,3 12 872,-4 7-1508,-1 3 0,-3 5-2,-1-1 0,-4 1 0,2-5 0,-5-2-525,0-4 191,0-9 1,-6-7 248,-6-7-2424,-4-3 1847,-7-1 1,-5-2-36,-3-2-3531,4 3 2818,-6-9 1,3 3-4213,-4-4 5622,0-1 0,1-1 0,0 0 0,-1 2 0,-3 2 0</inkml:trace>
  <inkml:trace contextRef="#ctx0" brushRef="#br0">22054 8120 7738,'-18'-6'9830,"1"-4"-7233,11 8-4515,1-3 894,5 5 846,0-5-2455,0 4 1387,0-4 1246,0 5 0,0 0 0</inkml:trace>
  <inkml:trace contextRef="#ctx0" brushRef="#br0">22887 7880 7733,'12'-55'135,"-2"0"488,-2 2-473,-3 15 0,-5 0-7,0 15 0,-7 5 188,-4 3 0,-4 3 133,-4 5 1,-3 2 15,3 5 0,-3 1 257,0 3 0,-1 7-159,0 8 1,0 8 89,0 3 1,-1 8 545,-3 4-2033,3 8 1111,-4 2 1,9 6 72,0 3 1,5-1-466,7-28 1,-1 0 0,-3 32 33,7-32 1,0 1-1,-1 25-229,5-5 1,9-5-380,2 2 0,5-4-35,-1-5 0,-2-6-818,2-9 0,-4-2 856,-3-1 1,-3-1 120,-5-3 1115,0-3-1854,0-4 1,-5-5 790,-3 1 498,-7-5 0,-3 2 0,-5-5 0</inkml:trace>
  <inkml:trace contextRef="#ctx0" brushRef="#br0">22431 8120 7733,'7'-29'0,"1"2"2920,-1 3-1936,5 1 1,8 9-17,3 3-185,7 7-438,-5-6 0,8 9-266,-3-3 0,3 3 19,1 1 0,1 1-1180,-1 3 0,0 2 264,0 6-1910,-5 4 1799,-1-3 0,-10 8 28,-3-2 901,-2 3 0,-1 6 0,-1 1 0</inkml:trace>
  <inkml:trace contextRef="#ctx0" brushRef="#br0">22716 8314 7743,'0'-6'6632,"1"1"-5387,3 5 406,8 0-1063,0 0 1,10 0-177,-3 0 1,2 5-163,2 3 1,1 2-472,3 1 1,1 1 204,2-1 0,2 2-1486,-5 2 1,3-1 258,-3 5 0,-2-4-466,-6 4 0,-2-4 934,-6 5 1,-1-3 52,-2 2 1,-3 2-99,-5-6 153,0 0 620,0-4 47,-5-4 0,0-5 0,-3-9 0,-2-6 0,4-10 0</inkml:trace>
  <inkml:trace contextRef="#ctx0" brushRef="#br0">23150 8280 7743,'0'-11'1080,"5"-1"1,-2 1-55,4-1 336,-4 1-335,7 5 745,-9 1-413,4 0 1,-6 8-620,-3 1 1,-3 11 120,-9 8 0,-5 5-1413,-6 6 1,-5 1 381,2-1 1,-3 4-1449,-1 0 0,1 0 355,2-4 0,8-6-1501,8-5 2764,8-5 0,2-7 0,5 1 0</inkml:trace>
  <inkml:trace contextRef="#ctx0" brushRef="#br0">23767 7880 7760,'-12'-17'3716,"1"-5"0,3 13-2802,1-2 1,3 7-358,-4 0 0,5 4-178,-5 4 0,3 4 23,-7 7 1,2 8-105,-9 7 0,-5 9-64,-6 7 0,0 5-637,0 6 1,6 3-325,1-3 1,10-3-818,10-8 1,6-5 228,5-3 1,8-9-476,7-6 1,1-11 1789,7-8 0,4-3 0,6-1 0</inkml:trace>
  <inkml:trace contextRef="#ctx0" brushRef="#br0">23847 8166 7793,'6'-34'387,"4"3"48,-2 1 0,2 3 260,1-3 1,6 8 632,2-1 0,-1 8-360,1 0 1,0 3 375,4 5 1,-4 2-792,0 5 0,0 0-201,4 0 1,-1 5-666,1 2 0,0 5-68,0 3 0,-5 3-230,-3 5 0,1-1 375,0 1 1,-1 1-401,-4 3 0,-4-3-112,-4 3 0,3-3-36,-3-1 1,1 0 327,-4-1 1,1-4-230,3-3 74,-2-2 1,4-3 22,-2-2 0,-2-4-652,6-8 1240,-6-2 0,9-11 0,-5-1 0</inkml:trace>
  <inkml:trace contextRef="#ctx0" brushRef="#br0">24429 7949 7793,'0'-23'806,"0"5"191,0 3 1,0 2-89,0 2-214,0 0 268,0 4 1,-1 3-391,-3 8 0,-7 4 60,-8 7 0,-8 8-522,-3 7 0,-10 5-333,-5 3 0,20-17 1,0 2-118,-1 1 1,-1 2-1,-1 0 1,1 1-6,2-2 0,1-1 0,-21 21-232,7-7 0,10-5-2192,9-7 1617,8-9 0,13-13 178,6-8 973,5-7 0,15-7 0,1-5 0</inkml:trace>
  <inkml:trace contextRef="#ctx0" brushRef="#br0">24646 7755 9173,'0'7'2588,"0"1"0,5 1-738,3 6 0,-2 4-748,2 8 0,-4 5 270,3 9 0,-4 6-701,1 10 0,-4 6-731,-2-31 0,0 0 0,-6 32-469,1-32 1,-1 1-1,-11 26 105,6-28 0,-1-1 1,-15 27-385,-5-4 0,-4-7-314,0-8 1,-7-7 1121,0-5 0,3-5 0,-6-5 0,-5-3 0,-4-4 0</inkml:trace>
  <inkml:trace contextRef="#ctx0" brushRef="#br0">22453 8040 7849,'-22'0'1068,"-1"-4"225,0 1 1,5-1-496,3 4 683,7 0-317,3 0-529,5 0 470,5 0-667,7 0 0,5-1-361,6-3 1,9 3 4,2-3 0,4 2-1802,0 2 0,2 0 545,2 0 956,2 0 0,-3 0 0,4 0 0</inkml:trace>
  <inkml:trace contextRef="#ctx0" brushRef="#br0">11147 10507 7849,'-17'-4'2793,"-2"1"-774,3-6-830,4 7-304,7-3 0,7 5-371,1 0 0,5 2 319,7 1 1,3 0-316,5 5 1,5-5-837,2 5 1,7-5-262,1 0 1,5-1-436,-1-2 1,2 3 130,2 1 0,0 0-992,-1-4 1,0 0-449,-3 0 2162,-3 0 1,-5 5 0,1 1 0</inkml:trace>
  <inkml:trace contextRef="#ctx0" brushRef="#br0">11261 10781 7849,'-23'0'1554,"0"0"0,7 2-156,4 1 1337,6-1-1837,11 3 1,3-4 744,7 3-863,8-3-429,11 9 1,3-9-1899,5 3 762,0 3-563,8-6-4177,-3 4 5525,9-5 0,-4 5 0,5 1 0</inkml:trace>
  <inkml:trace contextRef="#ctx0" brushRef="#br0">12255 10804 7849,'-18'-5'0,"-2"4"1500,4-3-926,-4-2 1,7 4-1,-2-1 1,7 0-202,5-1 0,1 2 576,2-6-567,0 6 1,2-5 171,1 3-180,9 3-135,6-4 1,4 4 602,1-3-394,5 3-172,1-4 1,7 5 448,2 0-310,3 0-601,4 0 330,6 0 14,-4 0 1,10 0 159,0 0-549,5 0 42,-25 0 1,0 0 0,2 0 0,1 0 291,1 0 1,1 0-1359,0 0 1,0 0 1149,-2 0 0,0 0 0,2 0 0,1 0-222,1 0 1,0 0 123,1 0 0,0 0 122,-4 0 0,-1 0 0,0 0 1,0 0-364,-4 0 0,0 0-288,-1 0 1,0 0 511,-1 0 0,1 0-354,1 0 1,0 0 272,29 0 0,-30 0 1,-1 0-369,31 0-930,0 0 1186,-2 0 1,-28 0 0,0 0-252,30 0-1165,-5 0 1829,-10-5 0,-4-1 0,-3-1 0,-5 3 0,-5 3 0</inkml:trace>
  <inkml:trace contextRef="#ctx0" brushRef="#br0">13591 9708 7849,'-12'-17'1973,"1"5"-1280,5-5 0,-3 6 935,5-1-868,0 6-417,4-4 0,0 7 1438,0-4-1195,5 4 0,-4-1 905,3 8 1,-2 4-166,-2 7-876,0 8 568,-6 6-607,0 10 0,-5 2 209,-1 5-1935,1-1 1211,-1 6 1,2-3-2554,3 5 1434,-3-4 946,8 1 1,-3-8-4679,5 0 2269,5-10 2686,7 1 0,3-10 0,5-3 0,1-5 0,4-7 0,3-6 0</inkml:trace>
  <inkml:trace contextRef="#ctx0" brushRef="#br0">12152 11364 7849,'-18'-7'0,"-4"2"2708,15 5-952,-8-5-975,13 4 1281,2-4-1312,2 5 1,8 0 55,-3 0 376,4 0-720,5 5 0,-3 1-138,2 6-60,-2-1-157,-2 6 0,0-1-50,1 3 0,-4 3 260,-1-3-391,-4 2 106,7 2 0,-9 0 201,3 0-417,-3 0 176,-1 0 0,0-2-117,0-2-454,0-2 399,0-11 0,-1 3-1164,-3-5 640,3-6 327,-4-9-359,5-7 429,0-15 0,0 0-238,0-12-543,5 1 502,-4-11 0,5 8-40,-2-3-932,-2-2 1386,3 5 1,-5-1 167,0 2 0,0 8 290,0-4 0,3 11 1658,1 4-986,5 3-524,-3 1 2128,6 0-1662,4 5 1,0 3-155,6 8 0,1-4-123,12 4 1,-4 2-41,7 1-357,3 3-54,0 1 0,5 0 172,4 0-2449,-3 0 1746,4 0 0,-7 0-2547,-2 0 1981,2 5-120,-3-4-2339,-5 4 2233,2 0 1,-14 0 40,2 3-1241,-7 2 895,3-9 1456,-14 9 0,2-3 0,-10 4 0</inkml:trace>
  <inkml:trace contextRef="#ctx0" brushRef="#br0">12437 11181 7849,'-29'6'1470,"-4"-1"-652,14 1 1,3-4 2498,12 6-2304,3-6 191,1 3-735,10-5 0,-1 4-308,10 0 0,0 1-455,3-1 1,5-3 127,0 3 0,-1 1-73,-3-1 1,0 3-1167,0-3 730,0 5 342,-5-3 0,-2 6-280,-5-1 0,-4 1-115,-3-1 1102,-3 0-350,-1 1 0,-6 3-121,-6 0 1265,-4 1-805,-12-5 0,-1 4-23,-6 0 1456,6 1-1132,-4-5 1,4 1 623,-5-1-748,4 0 288,8-4 373,0 3-571,14-9-1496,-2 4 687,20-5 1,-1 0 226,10 0-1121,5 0 828,6-5 1,3 0 111,-3-3-1658,3-2 1150,-9 9 0,8-8-1181,-5 5 1012,4 1 300,-7-3-285,4 5 454,-5-4 1,0 1-249,0 1-746,0-6 825,-6 2 1,4-4-89,-6-1 598,-5 1 0,0 0 0,-3-1 0</inkml:trace>
  <inkml:trace contextRef="#ctx0" brushRef="#br0">12586 11215 7849,'-13'-7'0,"-2"-1"0,2 6 3606,2-4-2387,6 6 1,6 0 2588,3 0-2708,7 0 1,7 0-668,5 0 0,3 0-63,1 0-387,10-5 0,-5 3-167,9-6 1,-2 4 237,2-3-2463,-4 4 1870,8-2 1,-10 1-1478,3 1-267,-7-1 1294,-3 4 1,-7 0-1155,-2 0 1524,-7 0 0,-7 1-658,-5 3 977,-5 2 0,-3 6 300,-7-1 0,-3 0 0,-5 1 0,0-6 0,-5-1 0,-1-5 0</inkml:trace>
  <inkml:trace contextRef="#ctx0" brushRef="#br0">12791 11215 8302,'0'-7'1836,"0"-1"-804,0 6-202,0-4 515,0 6-459,0-5 1,0 5 1483,0 0-1714,0 5 0,0 12 423,0 2-597,0 3-222,0 0 0,-3 6-967,-1 3 426,0 2 219,-1 1-1837,-1 0 1561,-1 1 1,2-2-379,5-3 0,0-2-991,0-5 1,0-5 487,0-3-255,0-8 907,5-2 1,2-13-1372,4-4 1636,0-7 302,1 1 0,-1-10 0,1-1 0</inkml:trace>
  <inkml:trace contextRef="#ctx0" brushRef="#br0">12917 11272 7849,'0'-6'2413,"0"-4"-1102,0 4-549,5-1 2525,-4 2-2154,4 5 0,-5 1-20,0 3 2195,0 3-2182,0 9 0,4 6-488,0 4 0,0 7-388,-4 2 1,5 0 67,3 7-2292,-3-5 1693,5 2 0,-5-2-1985,2-3 1473,4-2-685,-5-14 1,5 1-3949,1-8 5426,-1-2 0,6-9 0,0 0 0</inkml:trace>
  <inkml:trace contextRef="#ctx0" brushRef="#br0">13637 11352 7849,'-16'-7'2226,"1"-1"-1425,0 6 1,7-7 1115,1 5 675,-1 0-1792,2 4 1415,1 0-462,5 0-1023,5 0 1,5 0-68,5 0-371,5 0-133,3 0 0,6-1 158,6-3-374,4 3 128,2-4 1,4 3-18,1-1-134,0 1 1,-2-3-10,-2 5 1,-3 0-164,-4 0 1,1 2-5,-1 1 1,-5 0 89,-11 4 0,1-3-266,-4 4 1,-1-6 28,-4 2 56,1 3-112,-1-6 208,6 4 1,-3-6-781,5-3 520,0 3 226,3-10 0,-3 5-360,1-5 381,-1-1 52,3 6 144,-4-4-91,-1 8 1,-6-6-159,0 4-307,-4 0 37,-2 4 485,-5 0 0,-15 0 1,-4 0-1</inkml:trace>
  <inkml:trace contextRef="#ctx0" brushRef="#br0">13933 10941 7849,'0'-11'0,"0"3"0,0 1 0,2 3 1134,2-4-704,2 6 1,1-7 843,1 5 1,1 0-597,6 4 1,-1 1-611,5 3 1,0 3 18,4 4 1,0 4-1203,0 0 1,-3 6 78,3-2 1,-7-2-477,7 3 1,-4-3 1126,0 2 0,2 3 385,-6-3 0,0-3 0,-3 1 0,-6-6 0,-1 1 0,0-1 0,1 1 0</inkml:trace>
  <inkml:trace contextRef="#ctx0" brushRef="#br0">14219 10896 7849,'6'-12'0,"-1"1"-265,-5-1 1,2 1-331,1-1 0,0 2 987,5 3 0,-5-4 239,5 4 783,0-3-484,3-2 469,-5 6-974,0 1 0,-8 14-135,-2 2 1,-7 9-634,-8 3 0,-3 5-724,0 7 1,-1 0-254,0 3 1,-4-1 287,1 5 726,-1 0 0,-1 3 0,-1 1 0</inkml:trace>
  <inkml:trace contextRef="#ctx0" brushRef="#br0">13899 11489 7849,'-6'-5'-341,"-4"4"0,7-4 1510,-4 5 676,4 0-1234,-2 5 0,1 1 280,0 6 0,-1 4-398,1 3 0,3 3-1079,-3 1 1,-1 1 439,1 3 0,-1 0-763,2 4 0,0 2 605,-5-3 1,6 2-1169,-2-1 0,-1 0 873,1-4 1,0-6 598,4-5 0,0-4 0,0 0 0,5-11 0,2-7 0,4-12 0</inkml:trace>
  <inkml:trace contextRef="#ctx0" brushRef="#br0">14093 11558 7320,'5'-6'-1373,"-3"0"1284,3 6 0,-5 2 2174,0 2 0,0 2-212,0 5-1279,0 6 1908,0-4-1628,0 8 1,0-2 68,0 8 1048,0-3-1277,0 9 1,0-9 385,0 3-753,0-8 0,4 1-742,-1-5 1,6-1 278,-1-6 1,2-3-276,1-5 1,6-10 339,2-6 1,3-9-1993,0-5 1,1-3 734,0-2 1,-4 1-586,0 0 1,-10 1 720,-1 2 0,-6 1 205,-2 7 0,-10-1 967,-5 9 0,-9 1 0,-3 6 0,-5 3 0,8 5 0,-4 0 0,5 5 0,6-4 0,0 5 0</inkml:trace>
  <inkml:trace contextRef="#ctx0" brushRef="#br0">14893 10667 7849,'-8'0'5845,"1"0"-5265,4 0 817,-2 0-58,5 0-1514,5 5 1,0-2-892,3 4 1066,2-4 0,-4 7 0,6-4 0</inkml:trace>
  <inkml:trace contextRef="#ctx0" brushRef="#br0">15361 10850 7849,'-23'11'0,"0"1"2313,6-1-1472,0 1 1,7-1-156,2 0 1,5-1 1,6-2 1,9 1 0,7-5 831,7 5-953,4-8 1,4 3 398,0-8-613,6-2 1,0-7-154,6-2 1,3-3-468,1-5 0,3-1-313,-3-3 1,4-2 461,-1-5 0,-7 1-388,-4 2 0,-10-2 163,-6 3 0,-4 1-1045,-7-2 0,-5 6 504,-10-2 1,-6 7 304,-5 1 0,-7 9 297,-9-2 1,-2 5 252,-5-1 1,-6 4 397,-2 8 1,-3 3-298,-5 4 0,3 2 1448,-2 2 0,7-1-823,4 5 0,5 4 231,6 3 0,6 2-46,9-1 0,6 3 849,2 8-1360,3 3 0,1 10 130,0 2 405,0 3-347,0 1-136,5 0-185,1 0 0,11-6-765,2-5-1657,7-11 1607,4-7 1,6-10 321,6-3-3659,0-7 2559,14-3 1,-4-14-88,5-2 1,2-14 1441,-29 13 0,0-2 0,2-2 0,0-1 0,2-2 0,0 0 0,1-2 0,-1 0 0,0-1 0,0-1 0</inkml:trace>
  <inkml:trace contextRef="#ctx0" brushRef="#br0">16343 10062 8250,'-5'-7'903,"3"-1"118,-6 4 786,5-5-1020,-2 3 1,7-5 401,1 4 0,4-2 204,4 5-965,1 0 1,3 0-251,0 1 1,4-1 12,-4 4 0,4 0-822,-3 0 0,4 0 476,-1 0 1,3 0-1774,0 0 1,1 5 870,0 3 0,4-2 1057,-1 1 0,1 1 0,-4 4 0</inkml:trace>
  <inkml:trace contextRef="#ctx0" brushRef="#br0">16983 9788 7849,'-23'-12'1665,"5"6"0,2 1-394,4 5 1,-3 0-592,0 0 1,-4 5 309,4 3 1,-2 7-451,2 4 0,2 4 763,-2 3 1,0 7-838,3 5 1,3 0-609,9-3 0,5-1-283,3 0 0,9-2-1439,5-5 1530,1-1-3576,10-13 2736,-4 3 0,2-5-330,-1-4-1160,1-2 1762,-2-5 0,3 0 902,-6 0 0,-3 0 0,-4 0 0,0 0 0</inkml:trace>
  <inkml:trace contextRef="#ctx0" brushRef="#br0">17234 9845 7868,'-5'-17'895,"-1"5"895,-6-4-1343,6 9 1340,1-3-456,5 8-591,-5-8 1784,3 9-760,-3-4-866,5 5-51,0 5-506,-5 1 1,3 7 119,-6 2-301,6-2 0,-7 8-106,5-2 0,0 3 97,4 1 1,0 0-593,0 0 0,0-4 253,0 0-140,0-5 0,5 1-544,3-8 1,3-1 39,4-6 1,3 0-434,5 0 0,-4-7-730,0-4 1371,0-1 0,4-9-120,0 2 1,-5-2 316,-3 2 0,-4-1 61,-3 5 1,1 0 138,-5 3 1,3 1 630,-3-1-271,0 6-235,-4-4 1440,0 9-625,0-4 1607,0 5 1,0 5-1202,0 2 1,5 7 1118,3 1-1544,-3 6 626,0 2-787,0 6 0,-4 6-11,3 3 0,-4 4 74,-4 8 0,0 2-587,-7 5 1,1 4-116,-9 0 0,0-4-918,-4-4 817,0-10 0,0 2 250,0-11-2425,0-5 1575,6-11 1,-4-4-1462,6-10 1538,-5-1 1,7-5-25,-2-6-1678,2 1 1579,7-15 0,1 3-75,5-8-1274,0-2 994,5-5 1208,1-5 0,4 1 0,-2-1 0,-3 6 0</inkml:trace>
  <inkml:trace contextRef="#ctx0" brushRef="#br0">17497 10073 7868,'18'-18'0,"-3"3"0,3 3 2187,-6-5-1410,10 9 0,-8-6 1436,5 11-1177,-5-1-358,7 4-991,-3 0 275,5 0 1,-4 0 225,0 0-4374,0 0 2011,4 0 2175,0 5 0,0-4 0,-1 4 0</inkml:trace>
  <inkml:trace contextRef="#ctx0" brushRef="#br0">18022 9856 7800,'-16'-23'0,"3"6"0,-2 1 0,7 4 0,3 5 0,10 2 0,3 5 0,2 0 0,1 0 0,1 2 0,-1 1 0,6 1 0,2 8 0,1-2 0,-1 9 0,4-4 0,0 4 5766,0 0-3890,4 9 0,0-4-3121,0 3 1,-1 2-58,-3-5-85,5 4 879,-4 0 0,4-4-479,-5 3-101,-5-3 644,3-7 1,-7 0-223,5-6-40,-5-4 22,-2-2 99,-2-5 930,-4-5-500,1-2 0,-2-9 576,-5-3-421,-5-3 0,1-1 0,-8 1 0,3-1 0,-12 0 0,2 0 0,-3 0 0,-1 0 0,1 1 0,-1-1 404,0 5-242,5-4 1,2 8 1040,4-5-622,1 0-132,4 2 315,2 0-402,10 1 0,3 3 251,7-2-14,8-3-297,1 5 0,8 1-11,-5 4 0,-2 4 387,-6-3-368,3 4 49,-15 3-128,3 6 1,-16 12 316,-5 5-156,-11 5-1106,-7 6 277,-5 0 391,-1 1 0,-3-1 166,0 0-519,0 0 320,4-4 0,1 1 79,2-4-1499,3-5 691,11-6 371,0-10-961,21-1 798,4-10 1,20-6-1681,2-8 2280,3-8 0,1-2 0,1-5 0</inkml:trace>
  <inkml:trace contextRef="#ctx0" brushRef="#br0">18696 9662 7800,'5'-6'0,"-2"-3"779,4 5 0,1-4 2439,3 5-2284,1-1 148,-1 4 0,-1 5 743,-2 2 0,1 13-796,-5 2 798,-1 9-1140,-3 3 0,-5 7 28,-2 4-728,-9 6-104,4 1 0,-14 4 29,3-3-1277,-2 3 844,2-9 0,0-1-1425,1-8 1761,-1-8 1,5-7-3554,3-8 1193,2-7 1216,2-3-1145,4-10 1438,2-6 0,5-7 1036,0-5 0,5-5 0,2-1 0</inkml:trace>
  <inkml:trace contextRef="#ctx0" brushRef="#br0">19084 9354 7781,'0'-16'-832,"0"1"1,0 0 831,0 4 4487,0-1-1295,0 6-1731,0-4 1137,0 3-1684,5 1 1,-2 1-541,4 5 0,1 0-492,4 0 1,-1 4-1404,0 0 898,1 4 224,-1-1 1,1 4-145,-1 1 1,-3 0 516,-1 4-2540,-4-4 1550,2 5 0,-5-2 19,0 0 854,0 5-24,-5-7 1,2 9 1493,-4-3-702,-1-3-415,-3 1 2193,-1-6-1619,6 1 0,-4-1 103,2 0 1255,3-4-623,-5 3-500,9-9-751,-4 4 0,6-5 39,3 0-1686,2 0 1050,5 0 0,5 0-3628,-1 0 2077,5 0 1880,-2 0 0,5 5 0,0 2 0</inkml:trace>
  <inkml:trace contextRef="#ctx0" brushRef="#br0">19735 9411 7834,'12'-29'0,"-1"2"1850,1 8-846,-6 8-398,-1 5 1180,-5 6-1137,0 0 1,-9 7 112,-2 4 590,-8 6-838,-4 11 0,-3 1 87,-4 5-1249,-6 5 898,1 7 1,11-20-1,0 1 67,1 3 0,0 1-239,-4 3 1,1 1 0,0 2 0,0 2 78,-3 2 1,1 2-226,1 0 1,1 0 71,-2 3 0,1-1 1,6-6-1,1-1-388,0-3 1,2-2 233,-7 18 0,13-8 149,8-13-1664,3-2 1113,1-10 1,1-3-47,3-7-1670,-3-3 1441,10-5 0,-5 4-2224,5 0 2969,1-1 82,-6-8 0,4-6 0,-3-7 0</inkml:trace>
  <inkml:trace contextRef="#ctx0" brushRef="#br0">19690 9753 7834,'0'-11'0,"0"0"0,0-1 2891,0 1-1912,0 4 0,5-1-7,2 4 711,3-5-1052,7 8 1,1-5 47,5 6-316,-1 0-153,1 0-1462,5 0 965,-4 0 1,5 0 262,-2 0-1554,-8 6 1148,3 0 1,-11 5 11,1 1 1,-6-1-249,-2 1 1,-8 4-143,-4 3 446,-7-2 115,-3 4 1,-10-3 446,-2 5-139,2-5-690,-5 3 2051,4-8-1025,-5 3 0,3-4-396,1-1 2032,4 1-1277,-2-6 1,11 3 191,1-5-82,9-1-520,-3-3 0,10 0 195,0 0 361,5 0-732,11 0 1,2 0-704,5 0 417,5 0 1,-3 0-2370,5 0 1748,1 0 0,7 0 16,0 0-3019,5 0 1328,-7 5 2412,8-3 0,-7 3 0,5-5 0,-2 2 0,-3 6 0,-4 5 0</inkml:trace>
  <inkml:trace contextRef="#ctx0" brushRef="#br0">20215 9856 7823,'0'-11'2719,"0"-1"-1752,0 6 1,1-3 2166,3 5-2194,2 1 1,7 3 122,2 0 1,4 0-176,8 0-542,2-6-1307,10 5 953,2-4 0,6 5-400,3 0 1,-4 0-802,4 0 1,-3 0-2815,-1 0 2130,-1 0 951,-4 0 1,-7 4 941,-7 0 0,-8 5 0,-3-3 0</inkml:trace>
  <inkml:trace contextRef="#ctx0" brushRef="#br0">20375 9434 7823,'-18'-12'1205,"2"1"0,5 3-835,4 1 2268,2 4-807,5-2 398,0 5-1745,5 5 0,2-1 773,9 7-642,1-2-202,6 8-974,0-1 359,0 2-92,0 5 298,0-5-2130,5 3 1566,-9-3 1,11 6 315,-7 3-3191,2-3 2286,-2 4 1,0-6 238,0 1 1,0 0 130,-1 0 0,-8-5-173,-2-3 590,-8-2 362,1-7 0,0 4 0,1-3 0</inkml:trace>
  <inkml:trace contextRef="#ctx0" brushRef="#br0">20638 9422 7823,'6'-23'-31,"0"4"96,-2 0 0,-3 5 181,3-1 510,2 2-429,-4 2 1,4 1 1237,-2 2-790,-3-2-109,4 9 243,-5-4-438,0 5-78,0 5 34,0 1-162,-5 11 1,-5-2 48,-5 8-349,-11-3 95,7 13 1,-12-4 252,4 5-894,-5 1 355,8 4 1,-5-3 294,2 2-2041,3-3 1573,1-6 0,8-1-2106,7-5 1171,3-5 638,5-7 1,11-2-592,4-5 1287,10-10 0,-1-2 0,4-8 0</inkml:trace>
  <inkml:trace contextRef="#ctx0" brushRef="#br0">20854 9251 7823,'-11'-12'721,"1"5"181,2-1 0,2 4 1027,2-3-1015,3 4-537,-4-7 0,5 8 574,0-6-610,0 5 0,5-3-817,3 2 356,2 3 1,5-4 100,0 5-1213,0 0 964,2 0 0,-4 0 221,2 0-655,-3 5 279,0 1 0,-6 6-753,-2-1 557,2 1 258,-4-1 1,1 0 454,-6 1-59,-4 4 160,-4-3 1,-4 7 201,-1-4 1,-3-1 63,4-4 1,-4 1 537,4-1 1,0 1-281,3-1 531,1-5-755,-1-1 1,6-3 417,2 1-257,3-1-726,1 3 140,5-5-243,1 5 1,10-4-1731,-1 3 1238,5-3 297,-2 4-3165,10-3 2255,-4 8 1,8-8 1277,-6 6 0,1-6 0,-4 3 0</inkml:trace>
  <inkml:trace contextRef="#ctx0" brushRef="#br0">20443 10119 7884,'-7'-8'0,"-1"1"0,4-6 2588,-3 5-1186,4 3-338,-2-5 2157,0 9-1657,-1-4-675,-1 5 802,2 0-1069,5 0 1,-4 2 123,1 6-764,-1 0 179,-1 8 1,2-1 160,-4 1-1315,4 4 803,-7 3 1,7 1-1809,-4 2 1129,-1 4 691,2-6 0,-1 4-3200,4-6 1626,1 1 745,-3 0-847,5-5 1181,0-2 0,0-4-113,0-1 45,0-4 24,0-2 418,5-5 0,0-5 93,3-3 0,2-2 206,-2-2 0,-3-4 0,5 3 0,1-8 0,7 3 0</inkml:trace>
  <inkml:trace contextRef="#ctx0" brushRef="#br0">20580 10107 7884,'0'7'2147,"0"-2"-765,0 0-330,0-4-64,0 9 1,0-3 578,0 4 1,-3 1-644,-1-1 1037,0 5-1227,4-3 0,0 7 215,0-4-529,0-1-170,0-4 0,3 1-44,4-1-117,1-4 1,10-2-926,-3-5 635,3 0 1,4-7 287,1-4-2364,5-1 1533,-4-9 1,-1 3-92,-8-5-1523,-2 0 1543,-2 1 1,-4-1-647,-3 0 1025,-3 5 1,-10-1 16,-2 8 0,-10-2 71,-2 9 133,1 0-371,-6 4 272,10 0 0,1 2-350,6 1 1,1 0 663,2 5 0,-2-1 0,4 5 0</inkml:trace>
  <inkml:trace contextRef="#ctx0" brushRef="#br0">20957 10130 7884,'-6'-5'-1613,"1"4"1345,0-9 2489,4 9-1406,-10-5 0,9 3 9,-6-1 1416,1 0-1446,0 4 0,-3 1 88,2 3 1667,-2 2-1659,-1 6 1,1-1 647,2 1-862,-2 4-315,9-3 1,-4 8 523,5-1-447,0-4 1,0 1-703,0-6 273,5 0 0,1 0 194,5-4-1274,6-2 830,-4-5 1,8-1 295,-2-3-2890,-2-2 1861,4-11 1,-7 1-1619,5-3 1452,-5-3 663,3 4 0,-7-4-1993,-2-1 1239,2 0 508,-9 0-976,4 5 1136,-10 2 1,-3 2 562,-7 2 0,-3-2 0,-4 13 0,-1-4 0</inkml:trace>
  <inkml:trace contextRef="#ctx0" brushRef="#br0">20854 9765 7877,'-19'-12'-1,"0"1"1,5 3 3055,-1 1-1421,8 4-709,-4-2 2298,10 5-2096,-4 0 1,5 1-54,0 3-271,0-2-459,5 8 1,7-5 250,7 2-516,7 3 14,9-3 0,1 0-2038,6 1 528,0-5 1223,4 7 1,-1-8-3789,1 6 2035,5-6-536,-4 4 2483,4-6 0,-1 0 0,2 0 0</inkml:trace>
  <inkml:trace contextRef="#ctx0" brushRef="#br0">20843 11021 7794,'-11'-6'1508,"-6"-4"2066,10 8-3068,-4-8 1,13 9-493,1-3 1,0 3 217,5 1-1998,-1 0 874,5 0 892,4 0 0,2 5 0,5 1 0</inkml:trace>
  <inkml:trace contextRef="#ctx0" brushRef="#br0">21380 10941 7794,'-23'-5'455,"5"0"56,3-3 0,2 2 828,2 2-125,-1 3 0,9-4 233,6 5 0,9-1-726,11-3 0,10 3 282,5-3-506,5-3-546,13 6 0,0-5 72,-22 4 1,0 0 0,-1 1 0,0 1-299,3-2 0,0 0 0,1 1 0,0 1-17,-1 0 1,0 0 0,2 0-1,1 0 281,-3-1 1,0 2-1306,-2 1 1,-1 1 309,29-2 0,-15 9-956,-5-2 1,-6-2 1027,-6 2 0,-6-4 934,-5 3 0,-6-1 0,-2 2 0,-4-3 0</inkml:trace>
  <inkml:trace contextRef="#ctx0" brushRef="#br0">21905 10290 7706,'-23'-29'0,"6"5"1543,1 5 2102,9 10-2994,2-1 0,5 15-285,0 3 0,3 3-286,1 4 0,1 3-196,-1 5 0,-3 6-436,3 5 0,-2 2-145,-2 6 1,1 0-784,3 3 0,-3 1 704,3 0 529,2-1 0,-5 1 1,4 0-1</inkml:trace>
  <inkml:trace contextRef="#ctx0" brushRef="#br0">21631 11135 7706,'0'-11'0,"-5"5"1080,-1-5-184,-1 10-284,-3-9-558,4 9 82,-6-4 1,2 6 60,3 3 1,2 2-283,5 6 0,0-1 37,0 0 1,0 1-23,0-1 1,0 4 216,0 1 0,1-1-51,3-4 1,-2 5 234,6-1 0,-4 0 375,3-4 1,0 5 197,0-1 1,3 4-423,-2-4 1,1 0 319,-2-3-334,4-1-152,-5 6 0,2-5 53,-1 4 0,-3-4-262,4 0 0,-5-5-200,5 1 286,-5 0-375,7 3 200,-9-5 0,5 3-204,-2-5 0,-3 1-2,3-1 34,-3-3 0,-1 6-89,0-4 580,0-1 0,0 4-143,0-2 1,-1-3 2,-3 3 0,2 1-260,-6-1 1,1 5-253,-5-2 1,0 0-37,-4 0 1,2 1 187,-5 3 1,4-3-816,-4-1 1,0 0-11,-4 0 0,5 2-240,3-5 1,2 0-599,2-4 570,0 0 0,4-9 1256,3-2 0,3-8 0,1 1 0</inkml:trace>
  <inkml:trace contextRef="#ctx0" brushRef="#br0">21563 11170 7706,'0'-17'2357,"-4"4"-1696,0-2 0,0 3 4,4 0-286,0 6 70,0-4 0,7 7 275,4-5 0,2 5-397,6-5 0,5 4-177,6-3 1,3 4-384,1-1 0,5 3-527,-1 1 1,5 0-865,-1 0 1,-3 1 819,-1 3 1,-4-1-1076,-3 4 1117,-3 1 405,-5 3 357,-11-4 0,3 8 0,-8-2 0</inkml:trace>
  <inkml:trace contextRef="#ctx0" brushRef="#br0">21997 11215 7706,'-9'12'2,"-3"-1"0,2 1 515,3-1 0,0 0 732,0 1 0,1 3-234,6 0 0,0 0 520,0-3 1,9-1 457,3 1 1,7-2-1054,0-2 1,2 0-282,2-4 1,5 0-484,3-4 0,-3-4-346,-2 0 1,0-6 132,0-1 0,-5-1-74,1-3 0,-8 2-301,-2 2 1,-6-4-718,-6 0 1,-1-1-1689,-3 5 1437,-7 0 862,-2-1 0,-14 2-586,1 2 1,-5-1 357,1 6 1,-2-1 40,5 4 1,4-1 21,4-3-1113,6 3 890,1-5 906,7 6 0,5 0 0,0 0 0</inkml:trace>
  <inkml:trace contextRef="#ctx0" brushRef="#br0">22739 10873 7738,'-1'-8'1644,"-3"0"-720,-2 6-417,-1-8 62,-3 8 224,9-3-1024,-4 5-901,5 0-1585,5 0 2717,-4 0 0,9 0 0,-3 0 0</inkml:trace>
  <inkml:trace contextRef="#ctx0" brushRef="#br0">23104 11010 7764,'-19'4'431,"0"-1"0,4 2 639,-4-1 1,5-1-446,-1 4 0,6-4 767,1 1-263,6-3 0,2-1-444,7 0 1,9 0-189,3 0 1,7-5-81,5-3-833,2-7 359,6-3 0,-2-3-354,5 2 1,-4-7-480,4 3 1,-4-3 104,4-1 1,-11-2-875,0-5 1,-8-1 749,-8 1 1,-1 5 524,-10 2 0,-6 8 281,-5 4 0,-10 4 152,-5 3 1,-6 3 331,-7 5 0,0 1 209,-3 3 0,3 2 806,1 6 1,0 6 475,4 4 0,2 6-988,1 7 1,7 4-176,1 3-50,5 7 93,-3 3 0,7 5 544,2 1 1,3-5-1007,5 0 0,5-6-330,3-1 0,7-11 247,4-8-2453,8-8 1658,2-8 0,5-2-2330,1-5 0,0-1 1415,3-7 0,3-8 1503,5-7 0,-5-2 0,4-2 0,6 0 0,6 0 0</inkml:trace>
  <inkml:trace contextRef="#ctx0" brushRef="#br0">23550 10462 7800,'-5'-23'776,"-2"1"97,-4 3 0,1-1 1148,2 5 1,8 3-1019,8 4 0,7 1-1002,4-5 1,6-1 13,2 1 0,5-2-819,-2 7 1,8 1 261,4 3 250,8 1 1,2-3-1,5-1 1</inkml:trace>
  <inkml:trace contextRef="#ctx0" brushRef="#br0">24018 10062 7850,'-18'-17'5841,"3"6"-4121,2-1 0,7 11-571,1-4 0,10 6-560,3 3 1,3 3-12,4 4 0,-1 0-597,5 1 1,0 0-540,4 4 0,0-2-999,0 5 1,0-2 251,0 2 0,-1 3-574,1-3 0,0 3 992,0 1 0,-2-4 116,-1 0 1,0-2 770,-5 2 0,5 3 0,-2-4 0</inkml:trace>
  <inkml:trace contextRef="#ctx0" brushRef="#br0">24281 10119 7850,'6'-23'0,"4"0"-199,-2 0 1,3 2 123,5 2 1,-4-2 662,3 6 0,-2 4 421,-1 3-451,-1 6 0,-1-2-158,-2 8 1,-3 2 121,-5 5 1,-5 6-159,-3 2 0,-3 3 39,-5 0 0,-5 2-308,-6 3 0,-8 2 104,0 6 1,-5-2-392,2-3 0,0 3-189,3-3 1,1-2-156,0-1 1,1 0-16,2-4 0,9-3-1567,6-9 1372,9-4 0,12-2 746,10-5 0,0 0 0,2 0 0</inkml:trace>
  <inkml:trace contextRef="#ctx0" brushRef="#br0">24715 9856 7850,'-12'-6'1306,"5"1"249,-1 5 1,0 1-407,-3 3 1,-2 7 577,-2 8 0,-4 9-910,-8 6 0,-2 11-313,-5 8 0,16-25 0,-1 0-981,2 1 1,0-1 0,-1 1 0,2-1 295,-7 29 1,4-2-817,11-6 0,6-4 385,9-11 612,6-5 0,10-1 0,0-5 0</inkml:trace>
  <inkml:trace contextRef="#ctx0" brushRef="#br0">24955 9948 7841,'-5'-12'2038,"-2"1"0,0 1-894,-1 2-234,5-2-448,-2 9-370,5-5 1,-3 12-100,-1 1 0,-1 7 92,1 1 1,-1 6-211,-3-2 1,-1-2 141,5 2 1,-3 1 26,3 2 0,-1 1 0,1 0 0,3-4 332,-3 0 0,3-4-106,1 4 0,0-5 141,0 2 1,0-4 535,0 0 1,0-5-404,0 1 0,1-4 790,3 3-900,-3-4 0,5 2-349,-2-5 1,-2 1-267,1 3-30,4-3 1,-1 6 189,5-4 0,0 0-31,-4 5 1,3-6-416,-2 2 0,-2 1 171,2-1 0,-2 1 282,2-1 1,-3-2-128,-5 6 291,0-6 1,-5 7-252,-3-5 0,-6 4-213,-1-5 0,-6 3-181,-2-3 1,0-1-547,-4 1 0,3-1-165,1-2 1,-3 0 595,-1 0 1,4-2-2120,4-1 2729,5-4 0,-7-9 0,3-2 0</inkml:trace>
  <inkml:trace contextRef="#ctx0" brushRef="#br0">24840 9982 7841,'12'-24'0,"-1"-2"972,1 11 0,-5 4-3,1 3 1,-1 2 156,5-2 0,-1 3-610,1 5 1,-1 0-24,1 0 0,-1 1-610,0 3 1,6 2-525,2 6 1,3-4-1198,0-1 1,1 5 1837,0 3 0,5 5 0,1-2 0</inkml:trace>
  <inkml:trace contextRef="#ctx0" brushRef="#br0">25137 10142 7841,'-17'11'0,"0"1"806,6-1 1,0 0 1136,4 1 0,2-1-595,5 1 1,1-1 556,3 1 0,2-1-604,6 0 0,3-3-692,0 0 1,5-6-463,-1 2 0,2-3-277,-2-1 0,2-1-406,-2-3 0,-2-2 271,-2-6 0,-2 1-197,-2 0 0,-1-2-411,-2-2 0,-3 2-1025,-5-2 0,0-2 221,0 2 0,-9 0 900,-2 3 1,-8 2-336,0 3 1,-3 0 1111,-1 3 0,0 3 0,1-4 0</inkml:trace>
  <inkml:trace contextRef="#ctx0" brushRef="#br0">5916 14824 7967,'23'-57'28,"-4"5"142,0 3-1994,-5 2 2032,2 6 0,-5 7 554,-4 7 0,-2 4-276,-5 4 1125,0 3-1109,0 4 0,-5 6 1168,-2 2-847,-4 8 69,0 2 1,-4 12 3,-1 5 1,-3 6-53,4 9 52,-5 13-861,2 7 0,7-21 0,1 0 258,0 1 1,1 0-1301,-3 1 0,2 1 1090,3 4 1,1 2 0,-4-1 0,0 0 111,2 6 1,1 1-312,-1 3 1,1 0 113,0 3 1,2 0 0,1 1 0,1 1-265,-2-3 1,2 0-1,1-3 1,1 0 43,-1-2 1,1-1 0,0-5 0,0-1-292,1-4 0,0-2 0,-1 26-290,-3-12-234,-2 0 545,-6-11 0,-4 7-198,-3-11-830,-8-5 931,3-5 1,-9-7-125,3-2 713,-8-2 0,5-3 0,-5-3 0,-3-5 0,-2-3 0</inkml:trace>
  <inkml:trace contextRef="#ctx0" brushRef="#br0">6441 14550 7780,'7'-34'0,"-2"0"1937,-5 4-548,0 8-649,-5 5 39,3 6-144,-8 4 455,9 2-526,-4 5-263,5 0 0,0 5-312,0 3 0,-1 6-10,-3 1-98,3 11 163,-10-7 1,6 14 207,-2-3-297,-3-2 86,8 5 1,-7-8-28,6 6 1,-5-6-21,4 2 1,0-4-127,4-4 0,0-3-72,0-4 53,5-1 0,6-5 11,4-2 1,4-8 8,-4-3 1,5-3 177,-1-2 1,-1-3 133,1 0 1,-3-1-131,3 5 1,-4-4 90,4 0 1,0-1-2,4 5 0,-4-4-8,0 0 1,1-1 165,7 5-11,-3-6-185,4 5 1,0-5 59,2 6 1,1-1-94,3 1 0,-6 1-110,6 2 1,-6 3 189,2 5-333,-4 0 130,2 0 0,-11 5-60,-1 3 1,-9 2 91,-3 1 1,-3 5 30,-1-1 1,-6 5-22,-5-1 427,-6 3-249,-11 1 0,-2-1-70,-8 1 1,-2-1-20,-2-3 0,-2-3-165,2-4 1,2-6-216,-2-2 0,6-4-935,2-4 1,6-7 592,9-8 0,6-8-358,6-3 0,5-3 104,2-2 0,10 2-1046,10 3 1944,6-3 0,3 4 0,6-6 0</inkml:trace>
  <inkml:trace contextRef="#ctx0" brushRef="#br0">5870 16309 7780,'-34'-17'2,"4"1"1,-1-3 0,12 6 6616,4 6-4399,7-1 1,8-3-348,0-1 1,9 5-1509,3-1 0,8 2-646,3-2 1,10-1-545,9 5 0,-1-3-957,5 3 1,-1 0 1471,8 4 1,0 5 0,4 2 0</inkml:trace>
  <inkml:trace contextRef="#ctx0" brushRef="#br0">6590 16046 7821,'-27'-21'706,"1"2"1,3 6 957,4 5 0,5 6-789,-2-2 1,3 4 125,-3 4 0,2 2-358,-5 6 0,4 4 123,-4 3 1,5 7-380,-1 0 0,6 6-131,1-2 0,2 3-244,-2 2 1,3-5 31,5 1 1,0-2-3,0 1 1,2-3-45,1-8 1,4-3-312,4-4 1,1-5-172,-1 1 0,4-5-255,0 0 0,2-6 295,-2-5 1,-1-3 80,5-5 0,-5 2 297,1-5 1,2 4-4,-2-4 0,4 1 195,-4-1 0,2-1-97,-2 5 0,-2-4 146,2 3 0,3-3 112,1 4 1,-1-4 201,1 4 1,-2 1-15,2 6 1,3-1-160,-3 6 1,3-1 75,0 4 0,3 0-173,1 0 1,-2 5-273,3 3 1,-3 2 32,-1 1 1,-5 2-199,-3 2 1,-4-1 134,-3 5 1,-4-4 79,-8 4 0,-8 0 387,-7 4 0,-8 0-166,-8 0 1,0-4 10,-7 0 1,-4-5-469,-3 1 1,0-3-607,8-5 0,1-2-242,6-5 1,6-10-1135,5-5 1,11-11-845,8-4 3065,8-3 0,2-1 0,5-1 0</inkml:trace>
  <inkml:trace contextRef="#ctx0" brushRef="#br0">7823 15076 7875,'-23'-18'0,"1"1"2520,4 6-1626,-4-1 1,13 1 163,-2 0 0,7 3 377,0 0 0,4 5-819,4-5 1,9 4-348,10-3 1,5 4-226,6-1 0,5-1-368,3 1 0,8 0-1125,3 4 55,-2 0 1384,-1 0-2836,-4 0 1873,0 0 0,-4 6-141,0 1 0,-7 2-226,-1-1 1,-10 2 1339,-8-3 0,-5 2 0,-3 1 0,-5 2 0,-1 2 0</inkml:trace>
  <inkml:trace contextRef="#ctx0" brushRef="#br0">8040 14961 7875,'-23'-11'1370,"1"-1"-887,-1 1 0,1 0 590,3-1-533,8 6-25,1 1 0,7 5 297,-5 0 0,6 2-223,-2 6 0,-1 11 56,1 15 0,-5 7-359,2 8 0,-3 3-270,-2 5 1,6-24 0,-1 0-223,0 1 1,-1 1 0,1 4-1,0 1 70,-2-2 0,-1 0 0,3 0 0,0 0-433,-1-3 0,1-2 0,-1 30-334,5-6 1,-2-8-475,1-11 0,4-10 606,4-13 0,4-7-17,0-4 1,2-4 101,2-4 686,-1-7 0,0-12 0,1-6 0</inkml:trace>
  <inkml:trace contextRef="#ctx0" brushRef="#br0">7869 15315 7875,'-5'-17'0,"-3"1"1812,-2 4 320,4 5 0,2 4-47,8 6 1,7 4-1138,8 4 0,4 1-875,4-1 0,3 0-689,8 1 0,-1-2-798,5-2 1,0 0 149,3-4 1,4 4-3607,-4-4 4870,4 5 0,-19-3 0,3 5 0</inkml:trace>
  <inkml:trace contextRef="#ctx0" brushRef="#br0">7823 15749 7875,'-29'0'1508,"6"2"2072,8 1-2597,2-1 1,10 7-486,6-6 0,10 1 768,14-4 0,8 0-1127,11 0 1,8-5-1050,7-2 0,0-5-661,-4-3 1,4 2 1570,0-2 0,-28 8 0,0 1 0,31-5 0</inkml:trace>
  <inkml:trace contextRef="#ctx0" brushRef="#br0">8588 15178 7895,'0'-17'0,"0"0"0</inkml:trace>
  <inkml:trace contextRef="#ctx0" brushRef="#br0">8680 14824 7895,'-17'-17'904,"0"-5"1,-1 11 3355,3-1-3136,7 6 0,4 6 205,8 0 1,4 0-811,7 0 1,8 0-230,7 0 1,4 0-1277,4 0 1,-1 0 248,5 0 1,-1 4-109,1-1 1,2 2-193,-2-1 0,-4-1-1228,-4 4 0,-6-3 2265,-9 4 0,-2-1 0,-6 5 0</inkml:trace>
  <inkml:trace contextRef="#ctx0" brushRef="#br0">8805 14847 7895,'-19'-15'0,"0"0"0,9-1 2598,-1 5-1116,2 0 1859,-2-1-2394,-1 6 0,5 7-318,-1 11 1,4 5-252,-4 10 1,5 3-147,-5 8 0,4 3-14,-3 5 0,3 5-256,-4 2 0,4 0 15,-3 4 0,3-3 109,-4 3 0,5 0-214,-5-4 1,4-3-56,-3-5 0,3-2-53,-4-8 1,6 0 193,-2-8 1,2-6 253,2-5 1,2-5-109,2-3 0,2 0 110,5-4 1,1 0 585,-1-4 0,-3 0-58,-1 0 0,1 0 23,3 0 1,1 1-514,-1 3 0,1-3-406,-1 3 1,2-2-594,2-2 0,3 0-1037,5 0 1,1-2 923,2-2 860,4 3 0,4-9 0,0 4 0</inkml:trace>
  <inkml:trace contextRef="#ctx0" brushRef="#br0">9308 14859 7895,'-16'-23'2017,"3"5"157,1 7 0,9 5 261,6 6-371,-1 0 0,8 2-1922,-3 2 0,0 2-67,0 5 0,0 2-1796,0 2 0,4-1 512,-4 5 1,5-4 7,3 4 1,-1-1 321,5 1 0,-4 2-371,4-6 0,0 0 533,4-4 0,4 1-475,-1-1 1192,1-4 0,6 3 0,2-4 0</inkml:trace>
  <inkml:trace contextRef="#ctx0" brushRef="#br0">9788 14801 7895,'0'-22'1,"1"0"189,3 3 0,-2-3 343,6 3 1,0 3-166,3 1 0,0 2 103,1 2 0,-5 0 152,1 4-373,-5 2 0,0 10-129,-6 2 0,-9 10 108,-7 6 1,-6 1-159,-2 6 0,-5 1-79,2 3 1,1 2-213,-2 2 1,2-3-71,-1 3 1,2-4-393,5-3 0,0 1 116,0-6 1,10 0-1327,6-7 500,4-3 1392,3-9 0,10-2 0,3-5 0</inkml:trace>
  <inkml:trace contextRef="#ctx0" brushRef="#br0">9594 15064 7895,'0'-6'4064,"-2"1"-2576,-2 5 0,3 5-753,-3 2 0,-1 5 982,1 3 1,-1 4-866,2 8 0,1 3-490,-1 8 0,-3 4-679,3 8 0,-1-2-810,4 5 0,0 0-139,0 5 0,0-6-3393,0-3 4465,0-7 0,-5-3 0,-2-4 0</inkml:trace>
  <inkml:trace contextRef="#ctx0" brushRef="#br0">10267 14847 7839,'0'-34'1851,"0"0"1,-3 6-38,-1 5 1172,0 5-1664,9 12 0,-4 6-687,3 7 0,-3 19 666,-1 8 0,-1 14-968,-3 9 0,2-24 0,-2 0-567,-1 3 1,-1 1 0,0-1 0,0 0 0,0-2 1,1 0 0,-1 1-1,0 0-315,0 1 0,1 1 1,1-3-1,1 0-380,1 1 1,1-1 0,-1 28-4154,2-9 5081,0-7 0,3-6 0,2-4 0,3-2 0,-1-2 0</inkml:trace>
  <inkml:trace contextRef="#ctx0" brushRef="#br0">10747 14961 7789,'0'-23'0,"0"1"765,0-1 1,1 3 1045,3 4 1,-1 6-750,4 10 1,2 0 293,6 0 1,-1 10-674,5 6 0,-3 5-301,3 6 0,-2 3-193,2 8 1,3-1-318,-3 5 1,-1-5-417,1 1 1,-4 1 57,4-1 1,-1 0-644,1-3 1,1-5 180,-5 0 1,1-4-581,-5 0 0,1-3 295,-1-4 1,-3 0 629,-1-7 0,-4 2-303,0-7 906,4-2 0,-6 1 0,4-6 0</inkml:trace>
  <inkml:trace contextRef="#ctx0" brushRef="#br0">11375 14870 7804,'7'-25'0,"-4"2"0,-1 8 1285,-2-1 0,-2 9 172,-1 3-107,-4 3 0,-9 6-554,-3 2 1,-3 10-217,-1 6 1,-5 7-191,-2 12 0,-3 0-463,-1 7 0,14-23 0,0 0 111,0 1 1,-2 0-1,-2 3 1,-1 1-90,-2 1 1,1 0-1,1-1 1,0 0-577,2 0 1,0-1 0,-15 22 329,12-6 1,9-9-2260,13-7 1,8-9 328,4-2 2227,7-10 0,3 1 0,5-4 0</inkml:trace>
  <inkml:trace contextRef="#ctx0" brushRef="#br0">11444 15133 7861,'0'-17'1482,"-2"4"278,-1-2 1,1 6-198,-1 2-158,1 4 278,2-7 0,7 9-819,4-3 0,2 3-912,6 1 0,0 0-584,4 0 0,-1 1-719,1 3 1,0-2 275,0 6 1,0 0-887,0 3 1,-6-2 669,-1 2 0,-4-2 1291,0 6 0,-6-2 0,-1-2 0</inkml:trace>
  <inkml:trace contextRef="#ctx0" brushRef="#br0">11478 15270 7861,'-18'0'0,"2"0"1067,4 0 227,1 0 0,6 0-72,5 0 1,6 0-583,9 0 0,8-4-734,8 0 0,3 0-675,4 4 1,1 0 768,3 0 0,3-5 0,-5-1 0</inkml:trace>
  <inkml:trace contextRef="#ctx0" brushRef="#br0">11969 15167 7834,'-11'-23'963,"0"1"119,4 3 1,2-1-311,5 5 0,0-4 515,0 4 1,1 3 493,3 5 0,-2 3-892,6-4 1,-4 6-148,3-2 1,1 3-373,3 1 1,2 3-158,2 1 0,-1 5-106,5-1 1,-3 3-141,3 4 1,0-1-43,4 5 0,-4 0-272,0 4 1,-4 1-355,4 3 0,-4-2 265,4 6 1,-5-6-340,1 2 1,2-3 69,-2-1 0,2 0-29,-2-1 1,-3-4 218,4-3 0,-4-3-11,0-4 0,-1-3-166,1-5 1,-5 0-347,1 0 1,-2-5 1037,2-3 0,2-7 0,-4-3 0</inkml:trace>
  <inkml:trace contextRef="#ctx0" brushRef="#br0">12380 15121 7834,'0'-18'0,"0"2"1074,0 5 0,0-1 185,0 1 600,-5 4 1,3 2-570,-6 5 0,4 2-110,-3 1 0,-6 9-951,-6 7 0,-4 7-443,-4 5 1,-7 7-438,-8 4 0,2 2-1097,-2 2 0,2 0-961,2-1 2493,0-4 1,9 3-1,-5-3 1</inkml:trace>
  <inkml:trace contextRef="#ctx0" brushRef="#br0">12517 14767 7817,'-11'-16'603,"-1"3"75,1-2 1,5 2 570,2 2 1,3-1-595,1 1 0,5-1 230,2 1 0,5 0-443,3-1 0,3-2-363,5 3 0,3-3-59,1 6 0,3-1-210,-3 2 1,7 0 111,-3 4 1,3 1-40,-7-2 0,-1 3-780,-3 1 0,0 0 327,0 0 0,-5 4-1403,-3 0 750,-3 5 820,0-3 1,-6 5 205,-2 1 1,-3-5 166,-1 1 1,-1 0-100,-3 3 0,-1 1 107,-3-1 0,-2 5 853,3 3 0,-3-1-437,-2 1 0,1 2 1319,-1 5 0,1 3-402,-1 6 1,-1 3-133,1 0 1,-2 9-744,7-2 0,1 9 104,3-1 1,1-1-630,2 1 1,2-4-503,1 0 0,4-2 718,4-1 1,-1-6 80,-2-2 1,-3-6-558,-5-1 1,-1-6-46,-3 2 0,-7-5-135,-8-2 1,-4 0 15,-4-5 0,-7 0-175,-8-3 0,1-5-151,-1 1 0,2-7-401,-2-1 0,1-6 1240,3-9 0,4 1 0,-3-5 0,2-2 0,-2 0 0</inkml:trace>
  <inkml:trace contextRef="#ctx0" brushRef="#br0">13271 15201 7834,'-5'-11'0,"-5"-1"2952,-5 1 0,3 5 667,5 2-1066,4 2-2383,-2 2-791,20 0 1,-1-3 560,13-1 60,-3 0 0,-1-1 0,0-1 0</inkml:trace>
  <inkml:trace contextRef="#ctx0" brushRef="#br0">14162 14367 7813,'-17'0'637,"0"0"1,-6 0-183,0 0 1,0 6 617,0 1 0,-3 5-484,-1 3 0,0 4 1119,4 7 0,2 4-678,2 4 1,-1 7-261,4 4 0,5 7-453,3 9 0,4-2 375,-3 1 1,4 3-489,0-2 1,2-28 0,0 1-184,1 0 0,0 0 0,0 30-1611,0 0 0,0-4 1018,0-3 1,0-5-713,0-2 1,-1-5 41,-3-3 1,-2-6 5,-6-6 1,-4-4 663,-3 0 0,-1-7 49,1-3 1,-3-9 28,3-3 1,-3-3 493,0-1 0,-1 0 0,0 0 0</inkml:trace>
  <inkml:trace contextRef="#ctx0" brushRef="#br0">13477 15018 7813,'0'-19'1640,"0"0"1,5 5-84,2-1 0,9 2 587,3 2 0,7 0-1300,5-1 1,8 2-161,7 2 1,1 0-839,6 4 1,3-4 222,1 4 0,-3 1-1905,-8 3 0,-4 0 1836,0 0 0,0 5 0,3 1 0</inkml:trace>
  <inkml:trace contextRef="#ctx0" brushRef="#br0">14253 15647 7816,'-5'-30'0,"0"4"2277,-3 7 1,3 2-1103,5 6 1,2 3-415,1 1 0,5 4-336,7-1 1,-1 3 416,5 1 1,-2 1-654,6 3 1,-3 2-574,7 6 0,-2 4-99,2 3 0,-2 3-585,5 1 1,-4 0-922,0-1 0,1 3 840,-4 1 1,1-2-683,-9 3 1831,1-3 0,-5-1 0,0 0 0</inkml:trace>
  <inkml:trace contextRef="#ctx0" brushRef="#br0">14573 15704 7816,'-10'-16'0,"2"1"0,-1-5 254,6 1 0,-1 1 409,4-1 0,5 5 32,2-1 1,4 2 1199,0 2-1161,0-1 1,-3 6 154,0 2-532,-6 3 1,-3 7-499,-10 6 1,-6 5-424,-6 10 1,-6 4 303,-5 7 0,-1-2-520,-3 6 0,3 0 780,1 4 0,-6 0 0,0-1 0</inkml:trace>
  <inkml:trace contextRef="#ctx0" brushRef="#br0">15395 15007 7824,'7'-39'2546,"-2"3"-1273,-5 2-866,0 11 0,-5 8-180,-3 7 0,0-1 329,-3 6 0,0 0 673,-12 7 1,-3 8-761,-8 11 0,-5 10-326,-3 9 1,20-16 0,-1 1-557,0 2 0,1 0 0,1 2 0,2 1 381,2-2 1,0 1 0,1 1 0,2-1-457,-5 26 1,5-3-323,14-12 1,6-3-663,6-5 0,8-5 542,6-2 1,6-9-172,-1-7 0,3-4 585,4-7 1,-2-2 515,2-1 0,-3-4 0,-1-4 0,-4-6 0,-1-2 0,0-2 0,1-2 0,1 0 0</inkml:trace>
  <inkml:trace contextRef="#ctx0" brushRef="#br0">15510 15190 7799,'5'-23'0,"1"4"0,5 0 0,1 5 0,-1-1 0,4 6 0,1 1 0,4 6 1090,-1-2 1,1 4 1453,-1 4 1,3 2-1729,-3 5 1,1 2-448,-1 2 0,2-1-130,-6 5 0,-1 2-7,-7 5 0,4 0-26,-4 4 1,-2-3-1,-1 3 1,-3-3 25,-1 3 1,0-1-72,0 2 1,0-4-605,0-8 1,0 1-1732,0-5 1,0 0-2858,0-3 2986,0-6 1471,0-1 1,0-7 573,0-6 0,5-5 0,2-9 0</inkml:trace>
  <inkml:trace contextRef="#ctx0" brushRef="#br0">16001 15053 7799,'0'-16'699,"0"1"204,-5 0 1,2 5-154,-5 2 1,1 3 345,-5 5 0,-5 5-112,-6 3 0,-5 8-484,-6 7 1,-6 6-352,-2 9 1,-2 3-273,-2 5 0,22-23 0,0-1 16,-22 24 0,3-5-244,9-3 1,6-4-436,5-3 0,7-1-111,8-7 0,3-7-1078,5-8 1,6-6 1974,6 2 0,4-13 0,7-3 0</inkml:trace>
  <inkml:trace contextRef="#ctx0" brushRef="#br0">16149 14824 7807,'12'-11'2038,"-1"-1"1,4 6-150,0 2 0,4 4 391,-3 4 0,-2 9-1217,-7 10 1,2 7 16,-5 12 1,0 5-609,-4 10 1,-5 5-438,2-30 1,-2 1 0,-2 1 0,-2-1-192,-2 2 1,-1-1 0,-1 0 0,-1-1 116,-1 0 1,0-1 0,-3-1-1,-1-1-1954,-15 23 0,1-1-418,2-3 1,6-12 2410,-2-3 0,-1-7 0,4-4 0,6 0 0,7 0 0</inkml:trace>
  <inkml:trace contextRef="#ctx0" brushRef="#br0">16766 15327 7845,'18'-41'1151,"-7"2"220,-7 5 0,-3 8-915,-1 3 0,0 8-229,0 0 1,-1-2 719,-3 2 1,-4 5-406,-7 6 0,-3 3 48,-4 1 0,-6 1-150,-3 3 1,2 9-110,-1 10 1,-1 1-56,-3 6 0,1 4 50,2 4 1,3 1-175,6-5 0,5-1-92,6-3 0,1 1-448,6-8 0,6-1 312,10-10 0,5 0-883,10-8 0,7-1 252,8-7 0,8-9-24,3-9 1,3-6 167,-28 11 1,1-1-1,1-1 1,0-2 90,-1-2 1,-1 0 0,0 0 0,-2-2 141,-2-3 0,-2-1 1,-3 1-1,-2 0-110,-1-4 0,-2-1 0,-3 0 0,-2-1 47,0 0 1,-2-1-1,-1-27-177,-6 9 1,-1 6 762,-7 1 0,0 7 366,-3 8 1,3 6 1711,1 10-921,-1 0-89,-3 13 0,3 4 335,0 9 0,1 16 38,-5 11 0,-3 10-188,0 5 0,-4 8-1203,11-29 1,1 1 0,-2-1 0,1-1 7,0 2 1,1-1-1,1 0 1,-1 1-217,-1 1 1,1 0 0,-2 30-701,2-3 1,4-8 240,-1-4 1,8-4-533,4-7 0,3-10 401,4-13 1,-2-3-556,2-5 0,2-2-622,-2-5 1,0-6 1260,-3-6 0,3-4-855,0-7 0,5-5 304,-1-2 0,-1-3-6,1-2 0,-1-4 1028,1-3 0,1-1 0,-5 1 0,-1 8 254,-6 7 1,-2 8-255,-2 4 1073,-3 7 0,1 5-645,-6 6 0,-1 5 2186,1 7 0,3 3-445,-3 5 1,4 0 248,4 0 0,-2 1-1302,6 2 1,0 0 4,3 4 1,2-4-942,2 0 0,-1 0-511,5 0 1,0-2-197,4 3 1,-4-3 445,0-1 1,-1 0-1689,1 0 1,-3-6 126,-4-1 0,-1-4-532,0 0 1,0-1-58,-4 1-252,3-6 1744,-8 4 1,3-10-128,-5 0 0,0-5 207,0-6 0,1-6 659,3-2 0,1-4 0,2-3 0,4 1 0,-4-1 0,3-2 0,2 1 0,-1 1 64,1 3 0,-5 4 66,1 0 1,-2 5 556,2-2 0,2 0 963,-2 1 1,-2 1 3724,2 6-4129,-6 3 1,2 5 83,-8 0 0,-4 3-361,-7 4 0,-3 6 68,-4 10 1,-10 5-1039,-2 2 0,-8 3-703,0 1 1,-6 6-241,23-19 1,0 0 943,-2 1 0,0 0 0,1 1 0,1 0 0,-3 0 0,0-1 0,0 1 0,-1 0 0,-1 0 0,0 0 0</inkml:trace>
  <inkml:trace contextRef="#ctx0" brushRef="#br0">4534 17268 7920,'-23'0'0,"2"0"3639,2 0-1048,2 0-1415,11 0 0,3 0-418,11 0 0,1 2 134,10 1 1,0-1-618,4 1 0,6-1-262,5-2 0,0 0-417,4 0 0,3 0 334,1 0 1,-1 0 257,0 0 0,4 0 140,1 0-568,2 0 1,-8-5 0,6-2 0</inkml:trace>
  <inkml:trace contextRef="#ctx0" brushRef="#br0">4546 17463 7995,'-23'-6'0,"5"5"2436,3-3 431,7 3 1,13 1-1218,10 0 1,7 0-900,5 0 0,3 1-1836,8 3 1,3-3 318,4 3 490,1-2 0,5 3 1,1 1-1</inkml:trace>
  <inkml:trace contextRef="#ctx0" brushRef="#br1">1964 13968 12246,'-11'0'0</inkml:trace>
  <inkml:trace contextRef="#ctx0" brushRef="#br1">2113 13911 11905,'-4'-12'-2130,"0"1"1615,0 4 511,4-3 0,2 9 447,2-3 1,3-1-64,8 1 0,1-3 90,6 3 1,0-4-205,8 4 1,5-4-235,3 0 0,5-1 252,-1 1 0,-2-2-127,2 3 0,-5 2 86,1 1 0,-7 3-225,-5 1 0,0 5-27,0 2 0,0 5-78,4 3 1,-3-1-139,3 5 1,1-5 96,3 1 1,8-2 78,0-2 0,8-4-15,-4-4 1,7-1-174,1-2 1,5-2 220,2-1 0,-28 0 0,-1-1-71,29-7 0,1-1 58,-1 1 0,-3 0 153,3-1 1,-7 1-282,-5-1 1,-6 2 36,-1 2 1,-1 0 167,1 4 0,-3 0-35,-5 4 1,0 4 107,1 0 1,-2 4-217,-3 0 1,3 2 0,-2 2 1,2-5-44,1 1 1,8-2 3,0 2 1,5-3-29,-6-5 1,4 0 86,1 0 0,2 0-137,-3 0 1,-1 0 127,-10 0 0,4 0 23,0 0 0,0 0-18,-4 0 1,4-4-5,0 0-1,6 1-32,-2 3 1,4-4-7,0 0 0,2-4 191,-6 4 1,3-1-149,0 2 1,0 1 50,-3-1 1,-3 1 6,-5 2 1,0 0 33,1 0 0,-2 2-129,-3 1 1,3 0 10,-2 4 1,2 0 34,1 0 1,4 2-8,0-5 1,1 4 199,-1-4 0,4-1-179,8-3 0,-2 0 162,5 0 0,-3 0-413,3 0 0,6 0 314,5 0 0,-27 0 0,1 0-103,0 0 0,0 0 1,1 0-1,0 0-145,-3 0 0,0 0 0,1 2 0,1 0 124,2 0 0,0 0 0,-1 0 0,0 0-206,0-2 0,-1 0 1,0 0-1,1 0 371,-3 0 0,0 0 0,1 0 0,-1 0-111,-2 0 1,0 0 0,25 1 481,-6 3 1,-5-3-59,-2 3 1,-1-2 0,1 2 0,-5-2-38,-3 1 1,1 2-97,-1-1 0,2 0-35,-2-4 1,-2 0-466,6 0 1,-1 0-12,1 0 1,2 0 173,-2 0 1,1 0-88,-1 0 0,1-1 61,-5-3 1,5 3 11,-1-3 1,-2 1 184,-2 0 1,-1 1 362,1-2 1,-2-1-162,6 2 0,-5-5 119,1 4 1,-1-5 55,1 2 1,3-3-100,4-2 0,-3 1-204,0-1 1,0 2-135,4 2 1,-4-2-327,-1 3 1,-9 0 322,-1 0 0,-9 8 0,-4-1 0,-3 1 0,1 1 0</inkml:trace>
  <inkml:trace contextRef="#ctx0" brushRef="#br0">6064 17177 8069,'-5'-30'0,"-2"-1"0,-3 7 1242,-2 1 1,2 5-530,2 7 1,-2 1 505,3 2 1,0 2 125,0 2-917,4 3 0,-6 2-163,5 10 1,-4 7-69,0 9 0,2 3 126,-2 8 0,2 8 162,-2 7 1,-1 8-469,7-29 1,0 1 0,-1 1-1,-1 1 156,2 0 1,0 2 0,-2 2-1,-1 2-163,1 2 0,0 1 0,0 5 0,-2 0 39,1 1 0,-1-1 0,0 1 0,-1-1-188,0-3 0,-1-1 0,2-1 0,-1-1 270,0-1 0,-1-1 1,0-3-1,0-2 24,0-3 1,0-1 0,-7 15-517,4-17 1,-5-7-478,1-8 1,-1-1 49,1-10 0,1-5-622,-5-7 1,-1-8-2408,-2-7 3817,4-5 0,-4-11 0,5-2 0</inkml:trace>
  <inkml:trace contextRef="#ctx0" brushRef="#br0">6293 17051 7997,'1'-19'1212,"3"0"0,-1 5 470,4-1 1427,1 2-1707,3 2 1,-4 6-699,-4 5 0,-3 6-107,-3 9 1,-4 8-242,-4 8 1,-4-1-277,-1 4 0,-4-2-58,1 6 1,2-2-287,2-2 0,3-3 88,0-1 1,1-5-216,-1 2 1,6-8-1359,2-4 1231,3-7 0,6-3-83,3-5 1,7-10 121,4-5 0,4-11-6,3-4 1,-2-5 137,3-3 0,1 4-53,-1 0 1,-1 3 338,-3 5 1,-1 3 270,-3 0 0,2 2 599,-2 5 0,-1 6-470,1 6 0,-4 3 577,4 1 0,-5 0-324,2 0 1,0 5 78,-1 3 0,4 2-341,-3 1 1,-1 5-295,-4-1 1,2 0 99,2-4 0,-2 5-206,2-1 0,-2 1-111,-2 0 1,-3-2 143,-1 5 1,-4-4-27,1 4 0,-3-5 109,-1 1 0,-9-2 118,-2-2 0,-8-3-155,0-1 0,-8-4-52,-3 1 1,-3-3-257,-2-1 0,1-5-585,0-3 0,1-3-1283,2-4 1,1-4 255,7-8 1911,-2 3 0,7-9 0,-5 4 0</inkml:trace>
  <inkml:trace contextRef="#ctx0" brushRef="#br0">6110 18251 8075,'-28'-30'0,"9"8"1517,0 6 1,10 4 2012,5 0 0,3 1-1828,1-1 0,10 1 160,6-1 0,5 1-1965,6 0 1,2-1 84,5 1 1,6 1-1141,1 2 1,4 3 438,1 5 520,4 0 0,2 5 1,5 1-1</inkml:trace>
  <inkml:trace contextRef="#ctx0" brushRef="#br0">6830 17931 8075,'-17'-12'1177,"4"2"146,-2 3 1,1 1-337,-1 6 0,5 0 673,-5 0 1,3 7-271,-7 4 0,5 6-699,-1 6 0,0 1-642,3 2 0,-2-2-68,7 3 1,0 1-50,0-1 0,4-1 152,0-3 0,3-1-52,3-3 0,-1-1-73,1-3 0,4-8-532,0 1 0,0-2-1072,0-2 677,-4 0 305,7-4 0,-5-1 110,3-3 1,1 1-3,-6-4 0,6 0 388,-1 0 0,2-3 225,1 2 0,1-2-48,-1-2 0,1 1 161,-1 0 0,4-1 1213,1 1 0,4-1-677,-1 1 0,3-1 788,0 1 0,2 0-654,3-1 1,2 2-397,6 2 1,-2 0-284,-3 4 0,2 0-184,-6 4 1,4 1 152,-8 3 0,-1 4-36,-10 7 1,-1-1-19,-2 5 0,-4-1 5,-8 1 1,-2 2 135,-6-2 0,-6-1-119,-4 1 0,-5-5 29,-4 1 1,-2-7-189,3-4 1,-2-3-264,2-1 0,-2-1-498,5-3 0,1-8-962,3-7 0,9-7 201,3-5 1,3 0 835,0 0 1,3-1 745,5 6 0,10-1 0,3 4 0</inkml:trace>
  <inkml:trace contextRef="#ctx0" brushRef="#br0">7846 17440 7921,'-16'-7'1813,"3"-3"185,2 9 1,8-4-1751,11 5 1,-1-4-886,8 0 637,3 0 0,0-1 0,5-1 0</inkml:trace>
  <inkml:trace contextRef="#ctx0" brushRef="#br0">8463 17394 7891,'0'-34'0,"-4"6"1792,0 5 1,7 4-908,8 4 1,6 6 977,6-3 0,1 9-915,2-1 0,0 3-188,4 1 1,-3 0-350,3 0 0,-1 8-167,2 4 0,-2 7-212,-2 0 1,-8 2-261,0 2 0,-5 4-376,-3 0 0,-3 4 480,-1 0 0,-4-2-887,1 1 1,-3-3 331,-1 4 1,0-6-123,0 2 0,0-5-447,0-3-100,0-2 879,0-6 1,5-4 25,3-4 0,6-8-52,1-6 0,4-2-229,-4-6 0,0-4-31,-3-3 0,-2-1 755,-2 4 0,0 0 0,-4 1 0,0 0-116,-4 3 1,-5-3-60,-3 3 1,2-3 370,-2-5 1,6 2 207,-2-6 0,3 6-95,1-2 1,0 2 290,0-2 1,4 4 665,-1 0 0,5 6 112,-4 5 681,5 1-1334,-8 4 0,-5 7-25,-7 8 1,-13 8-234,-3 7 0,-5 5-50,-2 7 1,0 0-879,-1 3 0,-4 3 419,-3 4 1,4 1-663,4 0 0,5-6 503,6-2 0,9-2 201,3-2 0,7 3 0,2-3 0,9-5 0,5-3 0</inkml:trace>
  <inkml:trace contextRef="#ctx0" brushRef="#br0">9171 17451 7822,'0'-18'2408,"1"2"391,3 4 1,-1 5-78,4-1-2123,1 6 0,-1-7-2141,1 5 731,-5 0 1,5 5 810,-4 3 0,5 3 0,-3 4 0</inkml:trace>
  <inkml:trace contextRef="#ctx0" brushRef="#br0">10096 16823 7823,'-11'-29'262,"-1"-4"0,1 14-262,-1 0 1,1 6 942,0 5 0,-2 3-384,-2 5 0,-3 3-200,-5 4 1,-1 9-51,-3 14 0,-1 6 126,-2 9 1,1 4-348,2 4 1,4 1 236,12-22 1,-1 1 0,1 2 0,0 0-50,0 3 1,2 0 0,3-1 0,0 1-83,0 0 0,0 0 0,2-2 0,1-1-146,-1 1 0,0 0 0,1 1 0,1 0-58,2 0 0,0-2 1,0 29-180,0-7 0,3-4-378,4 1 0,-3-5-873,7-7 0,-3-8 1015,0-7 1,1-8 206,-6-4 0,5-2-2237,-4-2 1797,0-4 0,-9-2 658,-3-5 0,-7-5 0,-3-2 0</inkml:trace>
  <inkml:trace contextRef="#ctx0" brushRef="#br0">9411 17588 7823,'0'-37'0,"0"3"0,10 0 1683,5 11 0,11-4-357,4 4 1,11 1-35,0-5 0,6 7-935,-5 1 0,1 8 62,-1 0 1,3 7-666,-3 0 0,-3 3 227,-1 1 1,-4 5-1387,-3 3 1,0 6 70,-4 1 0,-1 5 1334,-7-1 0,2 8 0,-3 2 0</inkml:trace>
  <inkml:trace contextRef="#ctx0" brushRef="#br0">9879 17759 7934,'-1'-10'4854,"-3"3"-2670,3-3-799,-4 8 1,10-2-430,2 8 1,7 3-89,2 4 1,4 4-667,-1 0 1,0 5-363,4-5 0,-3 5-1228,7-1 0,-2 3 860,2 0 0,-2 1-993,6 0 1,-6 0 553,2 0 1,-3 0 127,-1 0 0,-2-1 171,-2 1 0,-4-5-76,-7-3 0,1-2-384,-5-2 1128,-1-4 0,-13-2 0,-2-5 0</inkml:trace>
  <inkml:trace contextRef="#ctx0" brushRef="#br0">10267 17839 7934,'0'-22'0,"0"-1"0,2 4 1269,1 0 0,-1 5-553,2-2 1,-3 8 860,-1 0 0,-1 5-570,-3 0 1,-4 3-207,-7 3 1,-3 9-430,-5 7 0,-5 5-306,-2 6 0,-3 2-1098,-1 10 0,1-4-727,2 4 1759,3-5 0,5 7 0,1-3 0</inkml:trace>
  <inkml:trace contextRef="#ctx0" brushRef="#br0">11044 17223 7865,'-17'-30'0,"5"8"1141,-3 6 0,2 5-628,1 3 0,1 3 726,0 5 1,-2 5-416,-2 3 0,1 10-173,-5 8 0,-2 9-361,-5 10 1,2 6-455,-3 2 0,15-23 0,0 1 205,0 2 0,1-1 0,-5 26-199,4 0 0,7-14-900,9-2 0,3-5 612,9-3 1,7-11-1147,7-8 1,4-4 23,4-7 1568,3-5 0,8 0 0,1-6 0,-2-2 0,-1-3 0</inkml:trace>
  <inkml:trace contextRef="#ctx0" brushRef="#br0">11341 17360 7865,'-10'-12'2027,"-3"6"2747,-5 1-3400,7 5 0,6 1 341,5 3 0,0 4-1004,0 7 0,1-1-294,3 5 0,4 0-510,7 4 0,-1 0-336,5-1 0,4 5-418,3 0 0,5 3 139,-5-3 0,5-1-779,-5-3 1,5 0 454,-4 0 0,-2 0-236,-6 0 1,1-4 123,-5 0 1,-1-5 576,-6 1 0,-2-4-507,-2-3 1074,-3-3 0,-1-5 0,-6 0 0</inkml:trace>
  <inkml:trace contextRef="#ctx0" brushRef="#br0">11695 17417 7865,'5'-29'182,"1"1"46,6 5 0,-2 5 225,-2 3 1,0 6 1623,-4 1-1401,0 6 0,-5-2 179,-3 8 1,-7 7-141,-8 8 0,-8 4-300,-4 4 0,-2 2-317,-1 5 1,0 1-158,0-1 0,-4 4-19,0 0 0,1-1-95,6-7 0,3 1-405,5-9 0,7 3-267,5-10 1,6-5-785,8-6 1,6-4 1628,10-4 0,0-13 0,9-7 0</inkml:trace>
  <inkml:trace contextRef="#ctx0" brushRef="#br0">11923 17120 7865,'12'-10'0,"-1"2"0,2 3 3193,2 5 1,-1 5-1589,5 3 0,-1 7 1451,1 4 0,-4 9-1431,-7 6 0,-2 7-702,-2 8 1,-3 3-1226,3 5 0,-8 4-170,-3 0 0,-9 0 98,-3-4 0,-2-2 331,-2-6 1,4-4-2376,0-11 1,5-5-144,-1-2 0,2-8 2561,2-4 0,0-5 0,4 2 0,2 2 0</inkml:trace>
  <inkml:trace contextRef="#ctx0" brushRef="#br0">12780 17634 7887,'-10'-34'2174,"-3"4"0,-10 6-1279,0 5 0,6 9-949,1-1 0,4 2 627,0-3 0,0 6 971,-4 2 1,2 4-899,-5 4 1,2 5-107,-2 10 1,-3 1-223,3 11 0,-3 3-103,0 4 1,-1 5-156,0-1 1,5-3-10,3-1 0,7-3-28,4-5 1,6-7-189,5-8 1,6-3-592,10-5 1,5-2 133,2-5 0,3-6-389,2-5 0,3-6-160,0-6 1,1-6 561,-1-5 1,-1-2-358,5-6 0,-22 18 0,0-2 578,2-2 0,-2-1 1,1-6-1,-1 0-240,-1-1 0,0-1 0,-1-4 0,-1-1 348,3-4 0,-1 0 0,-2 0 1,0-2 60,-2 0 1,0 1-1,-1 5 1,-2 0 157,-4 7 0,-1 2 1,7-24 126,-10 11 1,-1 8 1513,-3 11 1,-5 11-913,-2 12 1,-3 4 2139,-2 4 0,-1 9-995,-2 9 1,-4 9-101,-7 11 1,0 6-1225,11-18 1,0 1 0,0 2 0,1 0-121,-2 1 0,1 0 0,1 2 0,0-1-133,2-2 0,1-1 0,0 0 1,1 0 55,0 0 0,1 0 0,-3 31-851,8-3 1,6-5 416,5-13 0,6-4-749,10-8 0,-2-3 30,-2-8 1,3-2-636,-3-6 0,-2-5 484,-2-2 1,-2-4 347,-2-4 1,-3 2-259,-1-6 1,-4-3 603,1-4 1,-3-4-876,-1 3 1,0-3 564,0 4 1,-1 0 163,-3 3 1,-3 1 511,-4 0 0,3 0 461,1 4 0,4-3 756,-1 2 174,3-2 1,2-2-536,3 1 0,3 3 559,4 1 1,7 4 614,5-1 1,4 3-1095,8 1 0,0 5 473,3 3 1,-2 3-912,2 5 1,-3 1-634,0 6 1,-6 1-120,-2 3 1,-1-2-451,-3 6 0,-3-2-171,-8 1 0,-1 3 22,1-2 0,-2 1-317,-3-2 0,0-3 408,-3-8 1,-3-2-288,3-1 1,1-7-522,-2 2-97,1-7 1048,1 1 0,-3-11 21,1-6 1,3-1-158,-3-6 0,1 0-347,-4-4 0,1 1 1054,3-1 0,-3-5 0,5-1 0</inkml:trace>
  <inkml:trace contextRef="#ctx0" brushRef="#br0">13614 17577 7887,'0'-18'816,"0"3"0,0 2 9,0 2 0,0 3 2195,0 0-745,0 1 1,-5 0-1184,-3 4 0,-11 6-235,-4 5 0,-12 9-728,-3 5 1,-7 8-574,-4 8 0,0-2-315,22-15 1,1 0-1,-17 16-1087,1 1 0,12-4 1846,7-3 0,5 2 0,7-4 0</inkml:trace>
  <inkml:trace contextRef="#ctx0" brushRef="#br0">14219 17177 7864,'-34'-11'4598,"5"4"1,12 2-2672,13 5 0,13 0-963,10 0 0,8 1 321,3 3 0,5-3-1098,3 3 1,2-1-899,6 1 1,5-3-630,2 3 0,3-2-1003,1 2 1,4-3-1543,0 3 3578,0 2 0,-14-4 0,-3 3 0</inkml:trace>
  <inkml:trace contextRef="#ctx0" brushRef="#br0">14208 17371 7921,'-41'0'0,"8"0"3673,10 0 0,17 0-1848,13 0 0,19 0-3,12 0 1,15 0-979,8 0 0,2 0-873,-28 0 1,-1 0-1,1 0 1,0 0-480,3 0 0,0 0 0,1 0 1,1 0-1798,-2 0 1,0 0 2098,-4 0 0,0 0 0,3 2 0,-1 1 0,27 4 0</inkml:trace>
  <inkml:trace contextRef="#ctx0" brushRef="#br0">15669 16926 7823,'-11'-35'0,"0"10"1934,-1 2 0,6 12 905,2-1-1522,3 9 1,2-2-636,3 5 1,2 0 52,6 0 1,4 1-556,3 3 0,8 1 42,3 2 0,4 3-1173,5-2 1,2 2 317,9 2 1,1-1-1342,2 0 1,-1 0 627,-3-4 0,-5 3-190,1-2 0,-8-3 1536,-3-1 0,-4 2 0,-8 1 0</inkml:trace>
  <inkml:trace contextRef="#ctx0" brushRef="#br0">15818 16926 7845,'-29'0'0,"2"0"0,4 1 0,4 3 0,4 7 0,7 8 0,-2 4 0,3 4 0,-4 7 0,0 8 0,0 4 0,-1 3 0,1 4-199,-1 8 1,1-4 1215,-1 0 1,6-4 791,2-8 0,3-4-2386,1-3 1,5-4-1041,3-3 0,3-12 89,4-8 1528,-2-7 0,9 6 0,-5-4 0</inkml:trace>
  <inkml:trace contextRef="#ctx0" brushRef="#br0">15647 17280 7845,'-16'-22'3254,"1"3"-1394,0 3-1329,9 9 0,3 4 59,11 6 1,6 4 174,12 4 1,3 4-610,6 1 0,4-1-459,3-4 0,4 1-1287,3-1 0,-1 2-725,6 2 2315,-6-2 0,3 3 0,-6-4 0</inkml:trace>
  <inkml:trace contextRef="#ctx0" brushRef="#br0">15510 17691 7823,'-18'0'3701,"3"-1"-2915,7-3 0,5 3-664,11-3 1,11 2 91,15 2 0,7 0 453,8 0 1,9-1-1021,-27-1 1,2 0-1,4 1 1,0 0-51,2-3 1,2 0-1,1 0 1,2-1-1833,3-2 0,1-1 2235,1 2 0,0-1 0,-3-1 0,1 0 0,-2 2 0,0 1 0</inkml:trace>
  <inkml:trace contextRef="#ctx0" brushRef="#br0">16640 16743 7888,'-18'-32'2701,"3"6"1,9 2-1487,6 12 1,11-2-1460,12 7 1,4 0-12,3 0 1,3 4 312,-2-1 0,7 4-578,4 4 1,-3 2-549,-1 6 0,-4 0 219,-3 4 1,0-2-1222,-4 5 2070,-5 0 0,-6-2 0,-4 0 0</inkml:trace>
  <inkml:trace contextRef="#ctx0" brushRef="#br0">16720 16812 7888,'-19'5'0,"0"2"0,4 5 1291,-4 3 1,4 4-90,-4 8 0,1 3 324,-1 8 0,-4 3-860,0 4 1,0 6-479,-3 2 1,3 2 254,4-2 1,2-3-100,6-8 0,4 1 116,4-5 1,1-1-199,2-7 1,9-3 127,3-8 0,3-1-8,0-3 1,-2-8 82,2 1 0,3-2-268,1-2 0,2 0 107,2-4 1,0-1-1319,0-3 1,1 1 623,3-4 0,-3 3-2161,2-4 0,2 6 557,-1-2 0,-4-1 1994,-4 1 0,5 5 0,5 6 0</inkml:trace>
  <inkml:trace contextRef="#ctx0" brushRef="#br0">17314 17166 7960,'0'-40'593,"0"5"0,0 2 770,0 10 1,6 1-573,6 7 1,0 0 348,8 3 1,-3 6-21,2 2 1,5 4-553,-5 4 0,7 7-441,-3 9 1,-2 7-79,2 8 0,2 4-179,-5 7 0,-1 3-299,-8 1 1,-1 4-220,-2 0 1,1-4-65,-6 0 0,1-3-765,-4-2 1,-1-4 364,-3-3 0,2-4 561,-6-3 1,2-8-142,-2-8 0,2-6-275,2-2 547,3-4 0,-4-3 7,5-8 492,0-7 0,5-8 0,1-6 0</inkml:trace>
  <inkml:trace contextRef="#ctx0" brushRef="#br0">17782 17188 7960,'0'-12'391,"0"-4"1,0 8 1531,0-4-788,0 3-485,0 3 0,-1 2 445,-3 8 0,-7 0-507,-8 7 1,-5-1-76,-7 9 0,-2 2-410,-12 5 0,-2 4-626,-7 4 1,26-15 0,0 1 196,2 1 1,-1 0-1,2-1 1,-1 1-599,1 0 1,1-1 0,-21 17 214,7 1 709,5-7 0,11-3 0,-1-5 0</inkml:trace>
  <inkml:trace contextRef="#ctx0" brushRef="#br0">18011 16812 7890,'-12'-18'1035,"-2"-3"224,3 6 0,1 0-497,6 4 1,3 3 188,-3 0 1,6 5 177,2-5 1,5 5-539,-1 0 1,6 1-194,1 2 0,6 0-237,2 0 1,0 2-178,4 1 1,2 0-92,1 5 0,5-5-359,3 5 0,-3-2 50,3 2 0,-1 2-585,1-2 0,-2-2-262,2 2 0,-8-5 590,-3 5 0,-8-5-491,-4 0 447,-2-1 531,-7-2 1,-2 0 55,-8 0 0,-2 1 194,-6 3 1,1-3-88,0 3 1,-1-2 106,1 2 1,-1 1 619,1 3 1,0 3-386,-1 1 0,1 0 880,-1 7 0,1 0-380,-1 4 0,1 4-177,0 0 1,-1 8-88,1-1 1,-1 12 43,1 0 0,3 3-519,1 1 1,4 2 129,-1 5 1,-1 4-40,1 0 1,1 0 44,3-4 0,0-1-219,0-3 1,0-4 33,0-7 0,0-5-89,0-10 1,-2-2-5,-1-10-65,-4 0 1,-5-8-87,-4-3 0,-1-3-206,-6-1 0,-5-5-958,-3-3 0,-2-6 81,-1-1 1296,-5-10 0,1 6 0,0-8 0,5 3 0</inkml:trace>
  <inkml:trace contextRef="#ctx0" brushRef="#br0">19016 17040 7845,'-17'-29'3375,"5"6"0,-4 6-1704,9 6 1,8 5-1129,10 2 0,7 3-283,9 1 0,6 1-30,5 3 1,6-2-710,2 6 0,0-1-1220,3 5 1,-2 1 1698,-1 2 0,-1 3 0,1 4 0</inkml:trace>
  <inkml:trace contextRef="#ctx0" brushRef="#br0">18890 17268 7860,'-8'-5'0,"1"-2"0,7 0 3351,4 0 1,13 4-1703,18-1 1,5 4-936,10 4 1,3-1-984,8 4 1,-29-5 0,1 0 50,3 2 0,0 0 0,-1-1 0,0 1 218,1 2 0,0 0 0,2-1 0,-1 1 0,1 0 0,-1 0 0</inkml:trace>
  <inkml:trace contextRef="#ctx0" brushRef="#br0">20226 16891 7884,'-11'-22'4839,"-6"4"-4477,5 1 1,-1 11-422,5 2 1,6 4 381,-2 4 0,-1 2 608,1 6 0,-3 6-431,3 4 0,-4 2-157,4 7 1,1-2-238,3 2 1,0 2 167,0-3 0,3-1 90,1 2 0,5-2-29,-1 1 0,-2-2 193,2-5 0,-1 0 103,5 0 0,-5-2-245,1-2 1,-2-1 178,2-3 0,2-2-156,-2 2 1,-2-2 52,2-2 0,-1 0-64,5-4 0,-5 3-148,1-2 0,-1 1-452,5-2 0,-5 4-508,1-4 1,-5 0 519,0 0 27,4 1 1,-6 3-218,3 1 0,-3-5 67,-1 1 0,-1-1 0,-3 5 0,-2-1-73,-6 1 0,-4-1 8,-3 1 1,-3-5 252,-1 1 1,1-1 484,-1 5 0,0-2-1007,0-2 1,1 0 775,3-4 0,-1 0 563,5-4 1,0 0-4842,3 0 1023,1 0 1,4-5 3125,4-3 0,1-2 0,2-1 0</inkml:trace>
  <inkml:trace contextRef="#ctx0" brushRef="#br0">20306 16983 7843,'-10'-29'2743,"3"2"0,1 8-1369,6 4 0,11 2 451,4 2 0,5 0-958,3 4 0,5-2-576,2 5 1,5 0-679,3 4 0,2 0-807,6 0 1,0 9 32,-1 3 0,1 5-1068,0-1 1,-2 4-587,-2-1 2604,-3 3 0,-9 5 1,-3 3-1</inkml:trace>
  <inkml:trace contextRef="#ctx0" brushRef="#br0">20763 17280 7843,'-23'11'0,"2"1"1845,2-1 0,3 4-887,9 0 0,3 2 1261,8-2 0,2-2-338,6 2 1,0-1 295,4 1 1,3-6-1336,7 3 1,0-5-353,4 1 1,4-3-491,4-5 0,-1-1 0,-6-3 0,0-2-830,-4-6 0,-2-3 538,-6 0 1,-7-6-174,-8 2 1,-6-4-322,-5-3 0,-11 0-754,-12-4 1,-5 3 829,-3-3 0,-6 4-160,-6 0 1,-3-1 289,4 4 0,2 3 178,8 9 0,8 4-1425,12 3 0,7 8 1827,9 4 0,4 3 0,6 5 0,6 1 0</inkml:trace>
  <inkml:trace contextRef="#ctx0" brushRef="#br0">21254 17954 7884,'-18'0'4361,"3"0"554,8 0 0,3 3-2001,8 1 1,6 0-2532,5-4 1,1 0-2397,0 0 2013,1 0 0,6-10 0,0-3 0</inkml:trace>
  <inkml:trace contextRef="#ctx0" brushRef="#br0">4317 7424 8315,'-11'-17'-662,"-6"4"929,4 2 1,1 5 1226,4 2-1188,6 3 1,-2-5-327,8 6 0,2 4 200,5 0 0,2 5 3,2-1 0,4 2 242,8 1 0,3 1-110,9-1 0,2 4-95,9 0 1,7 4-415,-25-11 0,1 0 1,1 0-1,0-1 116,2-1 1,1-1 0,3-1 0,2 0-2,2 0 1,0 0-1,0-3 1,-1 0-106,-3 1 0,0 0 1,0-1-1,-1-1-42,-1 0 0,0 0 0,0 0 0,-1 0-59,28 0 1,-2 0-93,-14 0 0,5 0 352,-5 0 1,5 0 274,-5 0 0,4-5-179,-3-2 1,4-4 81,0 0 0,5-2-6,2-2 0,-28 9 0,-1-1 95,29-8 0,-29 7 1,1 0 110,28-8 0,-29 9 1,0-1-122,29-3 1,-29 7 0,1 1-51,28 0 1,3 3-141,-3 3 0,-28 0 1,-1-1-191,29 6 0,-29-3 0,1 0-9,28 3 0,-28-4 1,0 1-84,-1-1 1,0-1-1,1 2 1,0-1 108,0-2 1,-1 0-1,30 2-137,-5-4 0,0 0 182,1 0 0,-1 0-104,0 0 1,-4 0 443,0 0 0,1-5-75,3-3 0,0-2-40,0-1 0,1-1-123,3 1 1,-1 1-9,-28 6 0,1 0 0,-1-1 1,0 0 7,3 1 1,-1 0 0,-2 0 0,1-1-12,-1 1 0,0 1 0,1-2 1,0 1-36,3 1 0,1 2 0,-1 0 0,0 1 23,0 3 0,0 1 0,1 0 0,0 1-116,-3 4 0,0 1 1,1 0-1,0-1 131,3 3 0,0-1 0,2 0 0,0 0 8,2-1 1,0-1 0,2-1 0,1 0-7,-1-1 1,-1-2-1,3-2 1,0 0-232,1-1 1,1 0 0,4-1 0,0-1 267,1 1 0,1-2 1,1-3-1,0-2-141,-3-1 0,-1-1 0,2-2 0,0-2 195,2-1 0,1-1 0,2 0 0,1-2-49,-2-3 0,0 0 0,1 1 1,1-1 157,-2-1 0,0-2 0,0 2 0,0-2-74,0-1 0,0 1 1,-4 3-1,-2 2-88,-1 1 1,-1 2 0,-4 1 0,-1 2-184,-2 0 0,0 3 0,-2 1 1,0 3-629,-2 3 1,0 2 762,-6 6 0,-1 2 0,29 10 0,-13 12 0,-7 9 0,-5 8 0</inkml:trace>
  <inkml:trace contextRef="#ctx0" brushRef="#br0">10279 7721 8242,'-12'-4'138,"1"0"1,3 0 338,1 4 0,4 5-308,-1 3 0,-1 7-202,1 4 0,1 4 30,3 4 1,1 2-217,3 5 0,-3 5 97,3 3 1,1 3 155,-1 0 0,1 0 229,-1-3 1,-3 5-131,3-6 1,-2 3 149,2-6 1,-3-3-70,3 3 1,1 2 93,-1-2 0,1-4-158,-1-4 0,-3 1 33,3 3 0,1 0-170,-1 1 0,3-1 89,-3 0 0,1 0-81,-1 1 0,-1 3 14,4 0 0,-4 1 21,1-1 1,1 3 45,-2 4 1,1 5-12,-4-1 1,0 5-227,0-5 1,0 6 235,0-2 1,0 5-28,0 0 1,0 1 17,0-5 0,0 1 3,0 2 1,0-1 1,0-2 1,0 0 1,0-4 1,2 4-94,1 0 0,0-4-7,5 0 0,-5-3 29,5-2 0,-4 2-100,3 3 1,-4-3 141,1 2 1,1-6-69,-1-1 0,1 0 64,-2 4 0,-1-6 1,2-1 0,1-4 14,-2-1 0,6-3-55,-1-1 0,-2-4 4,2 0 1,0-2-36,3-1 1,0 0-23,1 0 0,-5 0 238,1 0 1,-2-1-192,2 1 0,1 4 6,-5 0 1,3 3-48,-3-3 0,4 1 2,-5-2 0,5 0 15,-4 4 0,4-5 3,-5 2 0,5 1 20,-4-1 1,5 1 16,-2-2 1,0 0 134,0 4 0,-3-5-97,4 2 1,-2 1-43,2-1 0,2 3-39,-3-3 1,2-1-4,-1-3 1,2 4 6,-2 0 1,2-1-119,1-3 0,1 0 63,-1 0 1,0 0 47,1-1 1,-1 1 1,1 0 0,-1 0-24,1 0 1,-1-4 155,0 0 0,1-1-98,-1 1 0,1-2 18,-1-1 0,2-4-36,2 4 1,-2 0-1,2-1 1,-2 1-19,-2-5 1,0 4-13,1 0 0,-1 2-78,1-2 1,-2-2 91,-3 2 0,4-2-214,-4-2 159,3 1-13,2-1 98,-1 0 1,-1-3 120,-2 0 0,1-5-109,-5 5 1,3-4 298,-3 3-233,5 1 9,-3 4-118,6-1 1,-1 0 9,1 1 0,-5-1-9,1 1 1,-4-1 6,3 0 0,0 2-16,0 2 0,3-2 21,-2 2 0,-2 2 19,2-2 0,-2 4 131,2-4 0,2 2-80,-2-2 0,1-1 103,-2 5 1,3-5-119,-2 1 0,-2 3 23,2 1 1,-1 3-57,5 0 1,-1 5-2,1 0 1,-2 1-106,-2-2 1,2-2 75,-3 3 1,2 1-71,-1-1 0,1-1 83,-6-3 1,5 4 205,-4-1 1,4 2-95,-5-1 0,2-2-47,-1 6 0,-1-2-5,4 1 0,-4 3 6,1-2 0,1 3-7,-1 4 1,3-2-117,-3 2 0,4-3-94,-5 0 0,3-6 55,-3-3 1,-1-1 8,1-3 0,2-3 99,-1 0 1,0 1 2,-4 2 0,0 2-7,0 3 1,0-2 135,0 6 1,0-1-108,0 5 0,0 3 14,0 0 0,0 1-73,0-1 0,-1-2 64,-3 2 0,3 1-121,-3-1 0,-1-4 111,1-3 1,0-1-2,4 5 0,0-2-12,0-3 0,0-3 9,0-8 0,0 2 99,0-2 1,0 3-62,0 1 1,0-4-77,0 0 1,0-5 122,0 1-1085,0-2 229,0-7 1,2-1-543,1-5 0,0-7 424,4-9 852,1-12 0,9-22 0,0-9 0</inkml:trace>
  <inkml:trace contextRef="#ctx0" brushRef="#br0">11124 14059 7883,'-29'-5'1225,"1"4"153,5-3 1,4 4-371,0 4 0,10 3-481,1 9 0,6 0-1045,2 3 0,10 6 239,5-2 0,6 4-7,1 0 1,3 2 102,1 5 1,-2 2 99,3 2 1,-4-3 101,-4 3 1,-3-2 128,-4-2 0,-1 0 619,1 1 1,-2-5-410,-3 1 1,-2-6 548,-5 2 1,4-8 249,0-4-1089,5-8 1,1-13 89,5-13 1,7-20 6,1-18 0,-9 20 0,2-1-600,4-9 0,2-1 0,1-6 1,1-2 395,-6 15 1,1-1-1,1 0 1,2-2 0,0-1-1,0 1-129,1-2 0,-1 0 0,2 0 0,1 0 1,1-1-1,0 1-558,0 1 1,1 1 0,0 0 0,-1 1 0,1 0 0,0 0 725,1 3 0,0-1 0,0 1 0,-2-1 0,1 1 0,0 0 0,-2 4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57D200"/>
    </inkml:brush>
  </inkml:definitions>
  <inkml:trace contextRef="#ctx0" brushRef="#br0">21197 5231 7885,'6'-12'0,"0"5"1175,-6-1 1255,0 6-1568,-6-4 0,1 8 1224,-2 2-1430,-3 2-167,-2 5 76,0 6-175,-5 1 0,6 4-410,-1 6 536,1-4-215,4 9 1,-1-5 96,4 3-443,0 2 206,9-4 1,1 4-284,6-3 0,-1 6 155,1-6 0,4 1-1628,3-8 835,-2 0 259,4-6-798,-3 5 754,0-14 0,-1 6-263,-1-11-1114,-4 1 1318,0-9 1,-2-3-146,-2-7-728,-3-3 921,0-9 0,-5 1-278,0-4 834,-5 4 0,-7-2-440,-6 0 440,-4 4 0,-1-4-91,0 6 1339,0 4-926,0-4 1,-3 11 94,-1-1 1,-3 2 625,3 6 0,2 1-35,5 3 1989,9 0-473,6 5-780,5 1-911,5 5-356,6 1-358,12-6 56,6 4 0,7-8 175,2 1-682,3-1 322,-1 3 0,1-4 128,-3 3-1071,-2 2 827,3-4 0,-6 6 138,-3-4-471,-2 5 165,-5-8 0,-1 8-384,-3-5 356,-3 5-158,-9-8 629,3 4-103,-9 0 31,4-3 638,-5 3-454,0-5-146,-5 0 88,4 0-70,-9 0 1,7 0-35,-5 0-728,1 0 444,0 0 1,-1 1-212,4 3 192,-5-3 0,8 9-214,-5-9 192,6 10 0,-3-5-87,-1 5-164,0 1-51,4-1 135,0 1-633,0-1 230,0 0 189,5 1-813,-4-6 869,10-1 0,-5-5-1513,5 0 2064,1-10 0,-1-3 0,1-9 0</inkml:trace>
  <inkml:trace contextRef="#ctx0" brushRef="#br0">21711 5185 7885,'0'-18'0,"-5"2"3603,-3 4-1694,3 6-998,0 1 0,4 1 1016,-3 0-1251,3 1-787,-4 3 150,5 5 0,1-3 202,3 6-2667,2-1 1745,6 10 1,3-3 680,0 5 0,10 0 0,0 4 0</inkml:trace>
  <inkml:trace contextRef="#ctx0" brushRef="#br0">21882 5413 7885,'-16'-5'3172,"3"-1"-948,-8 0-1162,8-4 399,-4 8-361,11-3-412,-4 0-258,4 4 107,-1-4-266,-3 5-228,9 5 0,-4 1-1038,5 6 591,0-1 372,0 6 0,0-3-685,0 5 23,5-5 370,-4 7-111,4-8 217,0 3 0,-2 0-376,4-1 782,-4 0-175,2-4-53,0 1-44,1-6 23,1-1 1,3-5-81,-2 0 171,2-5-88,1-1 266,1-6-251,-6 1 1,4 0-6,-2-1 0,-3 1-16,-1-1 1,-2 1-50,2-1 525,-3 6-260,4-4 0,-5 7 293,0-4-104,0 4-22,0-7 322,0 9-309,5-9 0,-3 8-30,8-8-178,-4 9 0,9-8 143,1 5-445,-1-5 188,1 8 1,-2-4 183,5 5-479,0 0 205,-1 0 0,0 1-311,-3 3 249,-2-3 57,3 10 0,-6-5-61,-2 5-48,-3 1 236,-5 4 0,0-3-24,0 2 0,0 2 47,0-2 1,-5 0 151,-3-3 0,2-2-90,-2-3 719,6 3-189,-8-8-213,8 3 172,2-5-280,7-5 0,9-3-576,3-7 101,3-3 202,1-5 0,0 0-703,-1 1 354,-4 4 148,-1-4-282,-6 10 251,1-5 1,-5 9-117,1 1-301,-6 4 1,3-2-186,-5 5-218,0 0 1,0 5-27,0 3 511,0-3 144,0 5-165,0-4 236,0 6 0,0-1-34,0 1-141,5-1 165,-3 1 0,7-1 86,-6 0 0,5 1 14,-4-1 0,5-1-430,-2-2 207,-2 2 184,6-9 1,-5 5-743,5-6 544,1 0 436,-1 0 0,1-11 0,-1-1 0</inkml:trace>
  <inkml:trace contextRef="#ctx0" brushRef="#br0">22476 5448 7885,'0'6'2328,"0"-1"7026,0-5-8605,5 0-387,7 0 0,6 0 148,4 0-741,1-5 225,0 4 1,1-6-326,3 4 336,-3 1 1,5-8-927,-2 3 1,-3 2 633,3 1 0,-5-3-999,-3 0 1,-1 0 432,-3 0 0,-6-1 276,3-3 1,-9-1 245,1 1 0,-2 2 296,-2-2 0,-2 2-129,-2-6 1,-6 6 90,-5 1 1,-4 2 666,4-2 1,-4 3-327,4 5 1,-4 0 1629,3 0 0,1 0-819,4 0 0,-1 5 2754,1 3-2639,-1 2 1,5 1 267,-1 1-912,6-1-263,-3 1 1,5-1-710,0 0 222,0 6-83,0 1 0,0 3-330,0-2 1,3 3 567,1-3-4625,5 2 3079,-8 2 1,9 4-250,-2 0 1840,2-1 0,7-3 0,1 0 0</inkml:trace>
  <inkml:trace contextRef="#ctx0" brushRef="#br0">3723 17428 7879,'-5'-16'0,"4"3"1742,-3-2 1,3 2-804,1 2 1,0-5 861,0 1 1,5 1-514,2 7 1,4-2 10,0 5 1,4 0-812,0 4 0,1 1-252,-5 3 0,4 5-84,1 10 1,-2 3-114,-7 12 1,2 0-365,-5 12 1,0-2 171,-4 10 1,-2-4-542,-1 8 0,-8-8-65,-4 7 0,-9-2-7,1 2 0,8-28 0,-1 0 219,-2 2 0,1-1 0,-13 19-73,-4-4 1,3-9 15,1-10 1,2-9-166,5-13 1,6-9-126,6-7 1,5-16 81,6-14 812,-5-7 0,8-8 0,-1 0 0</inkml:trace>
  <inkml:trace contextRef="#ctx0" brushRef="#br0">3518 17177 7924,'6'-34'0,"4"5"0,-2 2 1,7 8 1147,4 4 0,-1 2-375,1 2 1,0 4-181,4 3 1,-2 3-611,-2 1 1,2 5-597,-6 3 0,1 3-64,0 4 1,-4 3-1957,3 5 2633,-2 0 0,-1 5 0,-1 1 0</inkml:trace>
  <inkml:trace contextRef="#ctx0" brushRef="#br0">4077 17268 8044,'-7'10'978,"-1"-2"0,4 1-353,-3-5 0,3 5 543,-4-2 1,6 3 496,-2 2 1,-1 3-808,1 0 1,0 6 12,4-2 0,0 2-290,0 2 1,0-1-20,0-3 1,5 2-234,3-2 1,-3-2 207,-1-2-228,2-2-342,0-2 0,1-6-819,-3-5 1,-3-6 559,-1-9 0,0-3-2343,0-5 0,4-5 610,-1-2 1,1-3 74,-4-2 0,0 1 1181,0 0 1,0 5 270,0 2 0,4 4 498,0 4 0,0-2 0,1 13 0,2 0 0,1 7 0,3 5 0,-2 2 0,7 6 0,1 0 0,2 4 0,3-4 0,1 5 0</inkml:trace>
  <inkml:trace contextRef="#ctx0" brushRef="#br0">4420 17325 8044,'11'0'3760,"-4"0"-2195,-2 0 1,-7-1 841,-1-3 1127,1 3-2817,-8-4 0,8 5 325,-6 0-989,6 0 49,-4 0 1,6 5-689,0 3 0,0 3 69,0 4 1,0-1-266,0 5 0,0-3 105,0 3 0,2 0-387,2 4 0,-2-4 410,6 0 1,-6-2-643,2 2-775,2-2 1491,1-11 0,4-3-189,1-11 1,-5-10 21,1-12 747,-6-8 0,3-8 0,-5-6 0</inkml:trace>
  <inkml:trace contextRef="#ctx0" brushRef="#br0">4511 17051 8044,'0'-11'747,"0"0"1,0 3 1016,0 0 0,5 6-966,3-2 0,2 3-36,2 1 0,0 1-907,3 3 1,-1 2-943,5 6 1,-1-1-26,1 0 0,2 5 1112,-6-1 0,5 5 0,-2-2 0</inkml:trace>
  <inkml:trace contextRef="#ctx0" brushRef="#br0">4785 17188 7907,'-11'-16'3488,"0"3"-849,4-3-1269,2 4-778,5 6 1,-1 6-320,-3 8 1,1 7-385,-4 4 0,3 4 68,-4 3 0,5 5-62,-5 7 0,-3 0 106,-5 8 1,-3-3-87,4 6 1,-4 2 424,4-2 1,-4 0-297,4-7 0,4-9 56,8-11 1,3-9 9,3-9 0,4-3-128,4-1 0,1-10-6,-1-5 1,0-6-266,1-1 0,-1 0 38,1 3 0,-5-3 52,1 3 1,-4-1-153,3 1 1,0-1 20,0 5 1,0-2 147,-4 2 1,3 2-32,1-2 0,0 4 39,-4 3 0,0-1 71,4 5 1,-3 0 134,4 4 1,-2 2 117,2 1 0,2 4-42,-2 4 1,2 2-22,1 2 1,-1-1-106,-2 5 1,1-4 308,-5 4 1,3-3 132,-3 3 0,0 0 145,-4 4 0,0-4-328,0 0 0,0-5-120,0 1 0,0-3-527,0 0 0,1-6-806,3-2 0,-2-3-796,6-1 0,5-6 271,6-5 1737,2-6 0,7-11 0,1-1 0</inkml:trace>
  <inkml:trace contextRef="#ctx0" brushRef="#br0">5254 17280 7932,'3'-17'0,"1"-2"0,1 3 1432,-1 1 1,-3-2-655,3 2 0,1 0 3132,-1 3-1445,0 1-1535,-4 4 1,0 4-543,0 6 1,0 5-131,0 7 1,-1 8-90,-3 8 1,1 7-100,-4 3 0,4 4-532,-1 1 0,-1-2 362,1-2 1,1-3-697,3-5 1,5-1 120,2-2 0,3-1-51,2-7 1,1-3 80,2-8 1,-1-6-110,5-2 0,-1-8-514,1-3 1,1-9 587,-5-3 0,0-2-1759,-3-2 2439,-6-5 0,-1 4 0,-5-4 0</inkml:trace>
  <inkml:trace contextRef="#ctx0" brushRef="#br0">5208 17383 7932,'-23'-6'0,"5"5"7403,2-9-5592,9 4 1,4-4 1198,6 2 0,5-2-1671,7 2 1,3 2-922,5-2 1,0 6-926,0-2 0,1-1-926,2 1 0,0 0-355,4 4 1,-3 0 659,3 0 1128,1 0 0,3 5 0,0 2 0</inkml:trace>
  <inkml:trace contextRef="#ctx0" brushRef="#br0">6887 17405 7368,'18'-22'-1226,"-2"-1"1983,-5 0 0,1 4-182,-1 0 1,-4 0-187,-4-4 1,-1 4-137,-2 0 0,0 9 677,0-2 0,-7 5-176,-4-1 0,-3 3 54,-9 5 1,2 1-53,-10 3 1,1 7 168,-5 9 0,1 1-408,0 2 1,-2 5-312,-2 2 1,-2 8-96,-6 4 0,5 3 71,3 0 1,4 0-899,4-3 1,4-3-176,11-5 0,6-8-670,13-4 0,14-11 451,12-4 1,13-7-397,11-7 1,5-6-376,-28 2 1,-1-1 1880,3-2 0,0 0 0,-3 1 0,0 0 0,2-4 0,0-1 0,1 0 0,-1-1 0</inkml:trace>
  <inkml:trace contextRef="#ctx0" brushRef="#br0">7241 17177 7912,'-10'-15'1612,"2"0"1,-1-1 2069,5 5-1833,1-1-81,3 1 1,1 5-875,3 2 1,-3 9-537,3 6 1,1 6-267,-1 6 1,-1 5-175,-3 2 0,0 8-59,0 4 0,0-1-337,0 1 0,0-6-743,0 2 1,0-2 408,0-2 0,0-2-750,0-5 1,4-2 751,0-10 1,1-3-233,-1-5 0,-3-6 211,3-1 0,1-6-754,-1-9 1585,0-8 0,1-11 0,1-7 0</inkml:trace>
  <inkml:trace contextRef="#ctx0" brushRef="#br0">7241 17154 7912,'-19'-7'1497,"0"-1"0,6 4 1220,2-4-1136,4 6 1,9-3-605,1 5 1,5 0 251,7 0 0,4 1-91,8 3 1,-2-2-550,6 6 0,-1-4-600,4 4 0,-3-1-20,-1 5 0,1-1-347,3 0 0,-5 5 84,-2-1 0,-4 4-155,-4-4 1,-3 4 32,-4-4 0,-8 6-357,-8-2 0,-14 2 71,-16 2 0,-7-1 285,-8-3 1,0 1-641,-4-5 1,1 1 192,-1-5 0,-2 0-240,6 1 1,4-6 146,7-2 0,9-3 957,6-1 0,3-4 0,8 1 0,4-1 0</inkml:trace>
  <inkml:trace contextRef="#ctx0" brushRef="#br0">7675 17029 7906,'-10'-12'2427,"2"1"3278,-8 4-4414,9-3 1,7 9 38,8-3 1,3 3-1091,4 1 1,3 0-67,5 0 1,0 0-951,0 0 1,5-4 108,2 0 1,3-1-272,1 1 1,2 3 336,2-3 0,-1-1-383,5 1 1,2-5 270,2 2 0,1 1-154,-9-2 1,-1 5-1218,-7 0 997,-2 1 315,-10 2 1,-13 2 771,-13 1 0,-7 0 0,-8 5 0,-5-1 0,-1 5 0</inkml:trace>
  <inkml:trace contextRef="#ctx0" brushRef="#br0">8086 16960 7906,'-23'-1'0,"0"-3"0,0 3 669,1-3 0,4 3 931,3 1 0,3 1 1389,5 3 0,-4 2-1587,4 5 1,0 6 523,0 2 1,4 8-1065,0 3 0,1 8-631,2 4 0,0 2-495,0 2 0,0 0-588,0-1 0,4 1-90,0 0 0,5-6 685,-2-2 1,0-6-1995,0-1 1,-3-6 566,4 2 1,-6-4 258,2-4 1,-3-7 468,-1-4 1,0-4-304,0 3 0,-1-4 476,-3 1 783,-2-3 0,-11-1 0,0 0 0</inkml:trace>
  <inkml:trace contextRef="#ctx0" brushRef="#br0">7960 17223 7906,'7'0'3755,"3"0"-831,-9 0 1966,4-5-2299,-5 3-1042,5-3 1,3 5-1047,7 0 1,-1 4-287,5 0 1,0 0-1150,4-4 1,5 0 248,2 0 0,3 0-109,2 0 0,-5-2-530,1-1 0,-6 1-3788,2-1 5110,-8 1 0,-8-3 0,-6-1 0</inkml:trace>
  <inkml:trace contextRef="#ctx0" brushRef="#br0">9616 14447 7958,'-14'-5'0,"2"-1"532,2 0 34,6-5-832,-6 5 262,8-5 163,-3-1-11,10 6 1,-2-3 198,4 5 263,1-5-298,4 8 0,0-4-11,3 5 1,-2-4-22,2 0 1,3 1-594,1 3 211,3 0 106,1 0 0,-1 0-1644,1 0 856,5 0 784,-4 0 0,9-5 0,-4-2 0</inkml:trace>
  <inkml:trace contextRef="#ctx0" brushRef="#br0">4842 15372 8017,'-11'0'0,"1"-5"0,2-2 0,-2 2 1037,9-5-133,-4 8-258,5-3-1800,0 0 634,0 4 520,0-4 0,5 5 0,1 0 0</inkml:trace>
  <inkml:trace contextRef="#ctx0" brushRef="#br0">9160 6430 8031,'-12'-11'2630,"-3"-1"528,0 1-2595,-1 4 0,9 5 140,-1 9 1,4 6-250,-3 10 0,3 6-54,-4 5 0,1 2-270,-5 6-169,6 5 1,-4 5-30,2 5 1,-2 5 89,4-30 1,1 1 0,-3 29-645,0-1 1,6-3 365,-2-1 1,3-10-852,1-5 0,1-6 268,3-6 1,2-7-38,6-8 1,-5-7 327,1-4 0,-1-3-78,5-1 1,-1-9-161,1-2 1,-2-13 305,-2-3 1,2-5 479,-3-2 0,-2-5 0,4-2 0,-5-5 0,0 1 0</inkml:trace>
  <inkml:trace contextRef="#ctx0" brushRef="#br0">9057 6578 8031,'-5'-17'0,"-4"-4"1426,-3 6 1,0 0-625,8 3 0,1 1 209,7 0 1,4-1-171,7 1 1,-1 3 99,5 1 0,0 4-632,4-1 0,0 3-276,0 1 0,1 0-158,2 0 1,-2 1 158,3 3 0,-4 2-387,-4 6 0,-1 3 298,-3 0 0,-7 6-630,-1-2 1,-4 2 220,-3 2 1,-5 5-368,-3 2 0,-11 0 172,-4 0 1,-4-5 75,1 2 0,-7-2-269,-5 2 1,0-8 351,3 0 1,8-10-732,4-5 1231,5-8 0,1-7 0,0-7 0</inkml:trace>
  <inkml:trace contextRef="#ctx0" brushRef="#br0">9719 6476 8031,'-5'-23'1105,"-1"5"-645,-6 2 1,0 9 240,-4 3 462,4 3-699,-5 1 0,6 1 374,-1 3 1,-3 8 348,0 7 1,-4 7-424,4 5 636,-1 2-848,5 1 1,3 5 113,1 3-611,4 3-676,-2-5 278,10 5 315,2-15 0,8 8-251,0-7-2119,5-3 1739,-2-6 0,5-5 118,0-6 541,5-4 0,-4-2 0,2-5 0,-1 0 0</inkml:trace>
  <inkml:trace contextRef="#ctx0" brushRef="#br0">10016 6441 8031,'-5'-22'3284,"-6"-1"0,3 5-2026,0 3 162,6 2-862,2 7 1,1-1 35,3 4 0,-2 1 87,6-2 1,1 4 338,6 4-640,-2 8 1,7 5-296,-5 6 0,6 5-105,-2 3 0,1 2-591,-1 1 1,3 5 471,-3 3 0,2-1-1097,2 1 1,0-6 505,0 2 0,0 1-580,-1-5 0,0 1 446,-3-8 1,1-5 111,-4-7 0,3-4-370,-4-3 1,0-4 107,-3-8 617,-1-3-954,-5-4 704,4-5 704,-8-2 0,3-5 0,-5 0 0</inkml:trace>
  <inkml:trace contextRef="#ctx0" brushRef="#br0">10530 6487 8031,'0'-28'32,"5"-1"1,-2 0-33,4 2 1885,1 3-506,-2 6 985,-1 2-829,-5 9-558,0 2 1,-5 12-431,-2 4 0,-9 11-90,-3 8 1,-7 4-228,-5 4 0,-3 4-508,-4 8 1,17-24 0,0 0 296,-4 2 0,1 1 1,1-1-1,0 1-428,0 0 1,0-1 0,2-2-1,2 0-926,-16 24 1,7-12-3796,6-4 5130,9-12 0,7-2 0,9-13 0,6-1 0</inkml:trace>
  <inkml:trace contextRef="#ctx0" brushRef="#br0">11135 6304 7943,'0'-11'914,"0"-1"1,0 1-92,0 0 863,0-1-640,0-4-562,0 3 1,4-3-299,0 4 1,4 4-380,-5 1 0,2 4-885,-1 0 689,-2 1-299,3 2 476,-10 5 0,-6 3 129,-4 7 0,-4-1-94,4 5 0,-5-1 696,1 1 0,-4 3 113,-4-3 1,3 2 437,-3 2 1,4-5 175,4-3 1,-1-2 76,5-2-183,0 1-335,8-6-602,2 4 0,10-9 18,3 3 0,3-1-321,5 0 0,-2-1-44,5 2 1,0 1-91,3-2 1,5 5-703,0-4 1,-1 3 435,-3-3 0,0 5-655,0-1 0,0 1 489,0-2 0,-1 3-763,1-2 1,0 1 700,0-1 1,-5 2-298,-3-3 0,-4 0 1025,-3 0 0,-3 1 0,-5 3 0</inkml:trace>
  <inkml:trace contextRef="#ctx0" brushRef="#br0">11010 6624 7943,'-18'0'0,"-4"0"4280,10 0-1356,-5-5-1578,11 4 2263,1-4-2385,5 5 0,1 3 10,3 1-550,7 5-345,2-2 1,9 4 108,-3 0-2576,7-4 274,3 3 0,6-5-3794,-1 3 4739,5 2 1,-2-9 908,5 3 0,-5 2 0,2 0 0</inkml:trace>
  <inkml:trace contextRef="#ctx0" brushRef="#br0">11638 6361 7943,'-23'-6'0,"5"-3"0,3 5 5292,2 1-1826,7 3-1880,1-5-341,5 3-745,0-3 0,0 6 243,0 3-1405,5-2 552,6 8 0,7-8-237,5 6 1,0-4-966,0 3 64,0 1 896,-1-2 0,1 4 148,0-2-1270,-5 2 913,3 2 1,-8-1-197,2 0 917,-2 1-197,-7-1 0,-1 4-227,-5 1 1527,-5 4-956,-1-7 1,-12 7-224,-5-5 2535,1 0-1287,-6 2 1586,0-9-1909,9 7 0,-7-13-4,11 6-400,0-6-27,9 4-164,0-6-1472,6 0 889,6 0 250,0 0-1764,10 0 1253,2 0 1,1 0 340,0 0-2890,0 0 1903,-1 0 1,4 0-2005,-3 0 2202,-3 0 1,6 3-895,-3 1 0,2 4 921,2-4 1,0 3 850,0-3 0,0 5 0,-1-3 0</inkml:trace>
  <inkml:trace contextRef="#ctx0" brushRef="#br0">12220 6670 7943,'-6'-5'0,"-4"3"4114,9-3-1947,-5 0 853,6 4-940,0-4-993,0 5-1281,0 5 204,-5 1 1,3 7 217,-6 2-3500,1 3 2301,-5 10 0,-3 1 269,0 5 702,0 1 0,-2-1 0,-1 0 0</inkml:trace>
  <inkml:trace contextRef="#ctx0" brushRef="#br0">12814 6110 7943,'-16'-11'2206,"3"4"2758,-2 4-2860,7 1-886,3 2 116,5 0-932,5 0 1,0 5-316,3 3 0,2 2 68,-2 2 0,-2 3-1395,2 0 0,-1 5 375,5-1 1,-5 3-733,1 1 1,-1-4-22,5 0 1,-1 0 831,1 4 1,3-2-167,0-2 1,5 2 517,0-6 0,0-4 434,-1-3 0,8-6 0,-8 4 0,8-6 0</inkml:trace>
  <inkml:trace contextRef="#ctx0" brushRef="#br0">13168 6144 7943,'7'-17'-898,"-2"-5"1,-5 9 2669,0-2 0,3 2-790,1 2 1,0 3 1368,-4 1-1724,0 4 0,-1-1-590,-3 8 1,-2 4 38,-6 7 1,0 0-830,-4 8 1,4-1 307,-4 8 0,0-3 25,1 3 0,-1-4-160,5 0 1,0 2-994,-1-1 1,1-2 729,-1-6 0,6 2 843,2-6 0,-2 0 0,0-3 0</inkml:trace>
  <inkml:trace contextRef="#ctx0" brushRef="#br0">12974 6396 7943,'0'6'4883,"0"-1"-2787,0 0 0,-1 2-1069,-3 4 0,3-2 1301,-3 2 1,-1 1-1279,1 11 0,-4-2-816,5 10 0,-5 4-601,4 7 0,-5 7-219,2 5 1,-2 2-703,1 1 1,3-7 969,5-4 1,1-5-3221,3-7 1,3-6 3537,4-5 0,0-5 0,1-7 0</inkml:trace>
  <inkml:trace contextRef="#ctx0" brushRef="#br0">13762 6236 7943,'0'-12'1631,"0"-4"1,-5 4-1130,-3 1-40,3 0-251,0 4 1,5 0 24,0-1-341,-5 0 193,4 2 37,-4 1-59,0 5 0,-2 0-246,-4 0 83,0 10 0,-2-2 321,-2 7 0,-2 3-73,-2 1 0,-2 1 441,2-1 0,-3 3-200,-1-3 0,0 1 689,0-1 1,1-1-488,-1-3 1,4-2 486,0 2 1,5-4-386,-1-3 1,2 1 488,1-5-968,6 0-52,1-4 1,8 0-46,4 0 0,2 0 77,10 0 0,-4 0-384,4 0 0,2 3 217,5 1 1,-2 0-867,3-4 1,1 4-192,-1 0 1,1 3-527,-2-3 0,-2 5-220,3-2 0,1 2 932,-2-1 1,0 2-243,-7-2 1,1 2 497,-5 1 0,-1 1 585,-6-1 0,-3 1 0,-5-1 0</inkml:trace>
  <inkml:trace contextRef="#ctx0" brushRef="#br0">13477 6647 7943,'-23'-6'6059,"5"1"-5408,2 5 1,5-2 1500,4-2 1968,2 3-2816,5-4 0,6 5-579,5 0 0,2 4-346,6 0 1,4 0-1802,4-4 1,4 3 910,0 1 0,1 1-2816,-2-1 0,3 1 629,-3 3 2698,3 2 0,2-4 0,-1 6 0</inkml:trace>
  <inkml:trace contextRef="#ctx0" brushRef="#br0">14299 6213 7943,'0'-17'-1913,"0"5"1640,0-5 5186,0 6-3267,-5 5 0,4-5-114,-3 4 147,3 2-1058,1 0 1,0 3 863,0-1-1033,0 1 0,5-3-958,2 5 1,3 0 387,2 0 0,4 1-1007,3 3 0,-1-1 751,1 4 1,-1 1-1110,1 3 1,-1 1 491,-3-1 1,-4 1 224,1-1 0,-5 1 403,-3-1 1,-3 4 165,3 0 1,-4 4 587,-4-3 0,-2 0-320,-5-1 0,-1-2 1024,1 2 1,-2 2-535,-2-2 0,1 0 1132,-5-3 0,4-1-740,-4 1 0,5-1 305,-2 0 1,4-3-489,0 0 0,1-1-194,0 5 1,0-5-438,4 1 1,2-4 54,5 3 1,1 0-557,3 0 1,2 3 283,6-2 1,4-2-141,3 2 0,3-2 152,0 2 0,1 2-554,0-2 1,-1-2 18,-3 2 0,1-5-728,-5 5 338,0-5 612,-8 7 0,-2-8-108,-5 6 0,-10-2 114,-5 2 0,-7 2-123,-5-2 1,-3 3 103,-8 4 1,2-2 51,-2 2 1,8-3-279,3-5 0,3 2-1397,1-5 565,10 0 0,8-9 1450,13-3 0,12-12 0,4-4 0</inkml:trace>
  <inkml:trace contextRef="#ctx0" brushRef="#br0">14801 5985 7943,'12'0'2087,"-6"0"0,4 1-1175,-2 3 2249,-3 2-2077,5 0 1,-5 8-19,3-2 4354,2 7-3647,-4 4 1,2 2-1495,0 5-279,-6 6 0,8-1 0,-5 10 0,3-3 0,-3 2 0,-5 2 0,0 0 0,0-2 0,0-2 0,-5 5-1381,-3-5 1,-7 3 267,-4-7 1,1 0-3067,-1-3 1,0-2 4178,-4-3 0,-4-2 0,-3-5 0</inkml:trace>
  <inkml:trace contextRef="#ctx0" brushRef="#br0">4488 14276 7443,'-6'0'-195,"1"0"397,5 0-241,0-5 1,4 2 72,0-4 0,1 4-142,-2 0 1,0-3 72,5 3 0,-5-2-155,5 1 1,-4 2-40,3-1 1,-3 1-192,4 2 420,0-5 0,2 3 0,-3-6 0,2 4 0,-5-3 0,5 3 0,-2-4 0,4 1 0,0-5 0,0 1 0,1-1 0,-5 1 0,1 0 0,0 0 83,3 4 0,-5-3 491,-2 2-249,3 3 55,-6-5-242,4 9 88,-5-4-332,0-1 1,1 5 221,3-3-377,-3-2 1,6 1 49,-4-3 1,0-1-87,5 6 1,-5-5 171,5 4 1,-4-3 107,3 3 0,-3-4 225,4 4-218,0-5 0,3 4 61,0-2 0,-3-2-49,0 5 0,-2-5 154,2 2 0,0 0-122,-4 0 0,5 0 6,-1 0 0,-2-3-79,2 2 1,-5-1 50,5 1-22,0-2 26,3 4 137,1-5 0,-2 3-17,-3 0-16,3 6 0,-4-5-70,1 4 1,3 1 17,-2-1 0,-2-3-189,2 3 0,-2-6 114,2 1 0,2-2-218,-2-1 0,2-1 69,1 1 0,1-1-64,-1 1 0,-3-1 118,-1 1 1,1 3 101,3 1 0,-3 4 0,0-1 0,-6 3 0,4 1 182,-2 0-188,-3 0 1,6 0 26,-3 0 0,-2 0-13,6 0 1,-4-1-118,3-3 0,1 2 113,3-6 1,-3 0-11,-1-3 1,1 0-4,3-1 0,1 4 9,-1 1 0,-3 1 0,0-2 0,-1 3 0,1 5 497,-1 0-144,-4 0-107,2 0 1,-1 1 55,0 3 4,-1-3-175,-3 4 1,2-6 33,2-3 0,-2 2-435,6-6 0,-6 4 175,2-3 0,1 3-264,-1-4 0,1 2-87,-1-2 34,-3 3 412,4 0 0,0 4 0,2-4 0</inkml:trace>
  <inkml:trace contextRef="#ctx0" brushRef="#br0">5231 13637 6830,'-7'0'1002,"2"0"0,5 1-718,0 3 193,0-3-291,0 4-29,0-5-521,5 0 0,-2-4-168,5 0 218,-1-5 0,5 7 79,-1-6 1,-3 4 144,-1-3 0,1 3-23,3-4 1,1 5-4,-1-5 0,1 2 20,-1-2 1,0-2 15,1 2 1,0-2 137,4-1 0,-2 3-64,5 0 1,-5 1 8,1-5 1,-1 5 46,1-1 0,-2 2-90,2-2 0,-2-1 131,-2 6 0,-3-5-65,-1 4 1,1-1 74,3 1 0,-3 2-88,0-6 0,-5 4 71,5-3 0,-4 3-108,3-4 1,-3 6 1,4-2 1,-4-1-135,3 1 0,-3-4 100,4 5 1,-4-5-83,3 4 1,-3-1 60,4 1 34,-1 3-65,5-9 80,-1 9 1,0-8 34,1 5 16,-1-5 0,1 4 36,-1-3 1,1 0-71,-1 4 1,-3-5 81,-1 1 1,0 2-69,0-2 1,3 4 74,-2-3 0,-2 4-65,2-1 1,-4-1 190,3 2-168,1-1 0,0 3 6,-1-3 0,-3 2-122,4-1 1,-5 1 109,5 2 1,-4-1-251,3-3 227,1 3 0,3-5-36,1 2 1,-5 3-1,1-3 213,0-3 0,3 2 166,1-2-46,-1-3 0,0 5 11,1-3 0,-5-2 45,1 2-200,0-2 1,2-1 22,-3-1 1,2 5-1045,-5-1 584,0 5 277,-4-7 0,-5 9 0,-2-4 0</inkml:trace>
  <inkml:trace contextRef="#ctx0" brushRef="#br0">9217 13602 6167,'-5'-6'-30,"3"1"427,-3 5-145,0 0-146,4 0 60,-9 0 11,8 0 19,-3 0-274,0 0 275,4 0-273,-9 0 149,9 0-276,-10-5 169,10 3-431,-4-3-104,0 5 184,4 0 385,-4 0 0,5 0 0,0-5 0,0-1 0</inkml:trace>
  <inkml:trace contextRef="#ctx0" brushRef="#br0">6453 12940 5754,'0'6'991,"0"-1"0,-1-5-408,-3 0-24,2 0-141,-3 0 695,5 0-743,0 5-151,0-3 122,0 3 1241,0-5-1340,5 0-280,-3 0 98,8 0 16,-4 0 1,2 0-103,-1 0 1,-3 0 216,4 0-234,-1 0 1,5 0 118,-1 0 1,1 0 4,-1 0 1,1-2 10,-1-1 0,4 1-1,0-1 1,1 1-87,-5 2 0,4 0 62,1 0 0,-1 0-39,-4 0 0,1 0 37,-1 0 1,0 4-103,1 0 1,-2 5 32,-2-2 1,2 2-9,-3-1 1,0 2 17,0-2 0,-3-3-1,4-1 1,-4 1-93,3-2 1,-3 1 89,4-4 0,-5 0 86,5 0 0,-4 0-91,3 0 1,-4 1 237,1 3-226,2-2-2,1 3 1,0-5-13,1 0 1,-4 0-85,3 0 0,-3 0-23,4 0 0,-5 0 112,5 0 8,-5 0-306,7 0 268,-4 0 1,2-2 30,-1-1 1,1 0 3,3-5 1,-3 5 95,0-5 22,-1 5-136,-1-2 1,5 4 194,-4-3-187,-2 3 1,5-4 637,-2 5-407,-3 0 1,5 1-116,-2 3 1,2-3-238,2 3 1,0 1 209,3-1-198,-2 0 75,4-4 0,-6 4 136,0-1-193,6 1 48,-4-4 0,3 0-200,-4 0 268,-1 0-61,0 0 5,6 0 12,-4 0 1,3 0-30,-4 0 79,-6 0-12,4 0 1,-4 0-32,6 0-205,-6 0 188,4 0 81,-3 5-71,4 2 5,-5-1 0,5 3 72,-4-5-71,-2 5 4,0-8 135,0 4-136,2 0 66,-1-4-18,4 4 1,-7-1-5,4 0-34,-4 0 18,7 1 1,-7-4-57,4 3 1,-3-2 51,4 2 1,-6-1-157,2 4-6,2-4 138,-4 2 30,8 0-29,-9-4 0,5 8 92,-2-5 18,-3 5-62,10-3 0,-9 4 10,6-2 1,-4 1-26,3-5 0,-3 3 11,4-3 1,-5 1 28,5-1-27,0-3-10,3 4-98,-5-5 88,5 5 0,-5-3 12,5 2-128,1-3 108,-6 4 1,4-4-13,-2 3 1,-2-2-4,2 2 1,-4-2-99,3 1 105,-4 4-3,2-6-4,0 4-8,1 0 10,1-4 63,-2 4-61,0-5 1,-3 0-7,6 0 253,-6 0-239,9 0 0,-9 0 4,6 0 23,-6 6-19,8-5 0,-7 4 16,5-5-62,-6 5 50,8-4 0,-7 6-66,4-4 65,-4-1 4,7 8 87,-9-9-98,10 9 1,-9-7 5,6 4 51,-6 1-51,8-2 1,-3 3 9,4-5 142,1 5-146,-1-8 0,0 4 125,1-5-106,-1 0-11,6 0 1,-5 0-199,4 0 197,1 0 0,-3-4-155,5 1 55,-5-6 0,7 7 89,-6-1-371,0 1 205,-3 2 1,-1 0-47,0 0 262,1 0-130,-1 0 1,-3 5 349,-1 3-144,-4-3-82,7 5 0,-7-5 179,4 3 21,-4 2-201,7-9 42,-4 5-58,1-6 0,3 0 93,-3 0-116,4 0 53,0 0 1,0 0 50,1 0-227,-1 0-19,1-6 109,-1 5 1,-3-4-296,-1 5 171,1 0 0,-2 0-74,-1 0 189,0 0 0,-2 0 122,5 0 16,-6 0-140,3 5 1,-4-4 154,3 3 19,-2-2-163,8-2 137,-9 0-89,9 0-30,-4 0 224,1 0-95,3 0 0,-4 0-83,6 0 0,-5 0 14,1 0 21,0 0-94,3 0 67,0 0-3,-4 5-6,3-4-269,-4 9 1,1-9 255,3 9-23,-4-8-264,0 3 246,5 0-24,-5-4 101,5 4-74,1-5-44,-1 0 36,-4 0 415,8 0-249,-13 0 0,17 0 256,-7 0-364,2 0-12,-3 0 62,1 0-240,-1 0-13,0 0 220,1 0 0,-1 0-385,1 0 118,-1 0 103,1 0 81,-1 0 1,0 4-9,1 0 1,-5 3-2,1-3 215,0 5 1,3-4-58,0 3-142,1 2 197,-1-9-75,1 4 1,-1-5-42,1 0 96,-1 0-113,0 0 1,5 0-114,-1 0 1,4 0 116,-4 0 0,2 0-236,-2 0 211,-2 0 9,3 0-205,-5 0 76,1 0 0,-1 0 83,1 0 174,-1 5-89,-4 2 1,1 0-86,-4 1 83,5-6-69,-8 9 0,8-9-848,-5 6 398,5-6 206,-8 3-16,9-5-2655,-8 0 2907,8 0 0,-4-10 0,6-2 0</inkml:trace>
  <inkml:trace contextRef="#ctx0" brushRef="#br0">5927 13225 8034,'0'7'97,"-3"-1"206,-1-2 1,-4-2-15,4 6 0,-1-5 477,2 0-277,1-1 119,-3-2-263,5 0-32,0-5 0,5-1 80,3-1 1,-1-3-56,5 2 0,-3-6-43,6-1 0,1 0-138,0 3 1,4-3 72,-1 0 0,3 0-95,0 3 0,1-3-87,0 0 0,0-2-155,0 2 0,1 2-168,3-2 0,-5 2 166,1 2 1,-1 3-132,-7 1 0,0 4-53,-3-1-247,4-2 414,-3 0 1,2-6-314,-7 1 0,-2-1 9,-2 1 1,-3 0-543,3-1 972,-3-4 0,-1 3 0,0-4 0</inkml:trace>
  <inkml:trace contextRef="#ctx0" brushRef="#br0">6407 12974 8130,'0'6'-485,"0"0"306,0-6 175,0 5 166,0-4 135,0 4 1,0-5-543,0 5 166,0-4-599,0 4 595,0-5 0,0-5 0,0-1 0</inkml:trace>
  <inkml:trace contextRef="#ctx0" brushRef="#br0">6419 12963 5776,'0'-7'0,"0"2"0,0 5 0,0-5 0,0 4 0,0-4 0,0 5 0,5 0 443,-4 0-133,4 0 581,-5 0-741,0-5-351,0 3 286,0-3-319,0 5 192,0-5-161,0 4 220,0-4 0,1 1 309,3 0-234,-3 1 1,4 1 328,-5-2-198,0 3-11,0-4-91,0 5 31,0-5-311,0 4 233,0-4 0,2 3 83,1-1-466,-1 1 225,3-3 1,-5 4-342,0-3 282,0 3 1,0-5-19,0 2 1,1 3-92,3-3 188,-3-3-36,4 6 0,-5-5 203,0 2-152,0 3 272,0-4-163,0 5-265,0 5 214,0-4-9,0 4 0,0-5 0,0 0 0</inkml:trace>
  <inkml:trace contextRef="#ctx0" brushRef="#br0">6419 12917 9797,'0'-8'-154,"0"1"0,0 3-102,0-4 247,5 1 1,-4-5 24,3 1 1,1-1 134,-1 1 0,1-2-112,-2-2 1,-1 2-2,2-2 1,-2 3 23,2 0 1,-3-3-55,3 0 1,-3-1-13,-1 5 1,1-2-11,3-2 0,-2 2 1,1-2 0,-1 2-24,-2 2 0,0 0-3,0-1 1,0-3 38,0 0 0,3 0 66,1 3 1,0 1-61,-4-1 0,0 1 3,0-1-2,0 1 0,0 0 3,0-1 0,0 1-16,0-1 1,0 1 11,0-1 0,0 1 67,0 0 1,4-1-63,0 1 1,-1-1 116,-3 1 0,0 0-103,0-1 0,0-3-55,0 0 1,2-2 5,2 2 1,-3 2 1,3-2 1,-3-1 28,-1 0 0,0 0-8,0 1 0,0 2 8,0-2 1,0-2-16,0 2 1,4 0 189,0 3 0,-1 1-110,-3-1 1,0 1 69,0 0 1,2-1-83,1 1 0,-1 2-32,1-3 1,-1 4 1,-2-8 0,1 4-5,3 0 1,-3 1-96,3-1 1,1-3 57,-1 0 1,0 0-59,-4 3 0,0 1 62,0-1 1,1-3 26,3 0 0,-3 4 8,3 3 0,-3 0 46,-1-3-49,0-1-15,0 1 2,0 0 1,0-1-64,0 1 1,0-1 67,0 1 1,0 0-95,0-1 0,0 1 79,0-1 1,0-3-18,0 0 0,0-2 0,0 2 0,0 2-12,0-2 1,0-3 42,0-1 1,4 2 118,0-2 0,-1 3-9,-3-3 0,4 4-104,0-4 0,0 5 53,-4-1 1,4 2 31,-1 2-40,1-1 1,0 1-62,0-1 1,0 5-6,-4-1 1,0 1-8,0-5 0,1 1-13,3-1 1,-3 1-68,3 0 1,-2-1 92,2 1 0,-3-6-36,3-2 1,-1 0 21,1-4 1,-3 7 6,3-7 1,-3 8 65,-1 0 1,4 2 154,0 1 1,-1 5 201,-3-1-194,0 6-73,0-3-3,0 5-173,0-6 1,0 4 30,0-6 0,0 1-29,0-5 0,2 5 139,1-1 0,-1-3-99,2-5 1,-3 1 21,-1 4 1,0-4-6,0-1 0,0 1-147,0 4 0,0-2 148,0-2 1,0 2-138,0-2 0,0 2 101,0 2 0,0-1-17,0 1 1,0 3 40,0 1 0,1 3-3,3-4 1,-3 4 310,3-3-182,-3 4-41,-1-7 1,0 8 13,0-6-136,0 5 0,0-7 33,0 3 1,0 0-94,0 0 1,-1-1 33,-3-3 1,3-1-25,-3 1 1,3-2-188,1-2 176,0 2 0,0-3 38,0 4 1,0 1-58,0-1 232,0 1-116,0 0 206,0-1-192,0 1 19,0-1-10,0 1 1,0 0-20,0-1 0,-1 2-32,-3 2 1,2-2 54,-1 3-93,1-4 1,2 4-23,0-1 1,0 4-88,0-3-25,0 4-326,0-2 107,0 5 114,0 5 1,0-2 48,0 4 1,2 0-663,1 0 0,0 2 893,5-5 0,-1 5 0,5-3 0</inkml:trace>
  <inkml:trace contextRef="#ctx0" brushRef="#br0">6784 10404 8062,'0'-11'-1164,"0"0"800,0 4 0,0-3 364,0 2 0,0 3 0,0-5 0,0 4 0</inkml:trace>
  <inkml:trace contextRef="#ctx0" brushRef="#br0">6818 10370 8062,'8'-4'-291,"-1"1"0,-3-1-1019,4 4 1310,-6 0 0,4 0 0,-6 0 0,-6 5 0,4-3 0,-6 6 0,2-4 0,-2 3 0,-2-3 0,3 4 0,-4-2 0,0 2 0,1-2 0,2-2 0,-2 2 0,4 6 0</inkml:trace>
  <inkml:trace contextRef="#ctx0" brushRef="#br0">6704 10484 8062,'-6'0'-582,"-1"0"-728,4 0 1310,1 0 0,-3 0 0,5 0 0,-5 0 0,4-1 0,-3-3 0,3 3 0,1-5 0,0 2 0,0 3-146,5-4 412,-4-1 171,4 5 600,-5-4 487,0 5-754,-5-5-593,4 4 17,-4-9 1,5 7 67,0-5 0,0 5-184,0-5-355,0 0 1,0-3-298,0 0 1,1 3-2,3 0 215,-3 1 94,4 0 520,-5-3-239,0 9 0,0-3 157,0 8 0,0-2-25,0 6 0,0-4-76,0 4-33,0-1 72,0 5-224,0-1 193,0 0-91,0 1 20,0-6 138,0 4 1,0-7-5,0 4 38,0-4-505,0 2-604,0-5 825,0-5-857,0-1 248,0-1 144,0-3 94,0 9 475,0-4 0,0 5 0,0 0 0</inkml:trace>
  <inkml:trace contextRef="#ctx0" brushRef="#br0">6727 10382 8062,'-5'-7'963,"4"-3"-614,-10 4-127,10-6 128,-9 6 57,9-4 216,-4 9 19,0-10 14,3 10-467,-3-4 0,4 4-157,-3-3 155,3 3-283,-4-4 0,4 8 145,-3 1 0,2 1-592,-1-1 484,1-3 0,2 6 32,0-3 282,0-3 163,0 4 0,-1-1 50,-3-1 200,3 1-187,-4-4 1,1 2 294,0 1-154,1-1-128,-3 3-387,5 0-155,-4-4 0,5 5-271,0-2 20,0-3 188,0 10-58,5-10 1,2 5 29,4-2 0,-3-3 63,-1 3 0,1-3 13,3-1 1,1 0 96,-1 0 0,-1-1-27,-2-3 1,1 2 10,-5-6 0,1 2-86,-2-2 68,-1-2 0,1 5-69,-6-3 0,0 2 58,-4 2 0,-1 3-98,-4-3 1,0 3 77,-3 1 0,2 1 133,-2 3 9,2-3 104,2 4 1,3-1 481,0 0-468,6 0 1,-2-4 41,8 0 0,-2 0-66,6 0 1,0 0 118,3 0 0,-3-4-2,-1 0 0,1-4-332,3 5 0,-3-2-100,-1 1-92,-4 3-224,7-5 207,-9 6-261,4 0 0,-6 6 217,-3 1 0,3-1-946,-3 2 433,-2 0 451,5 3 0,-4-3 196,5-1 438,0-4 1020,0 2-843,0-5 329,5 0 0,0-5-348,2-3 1,0 2 665,-3-2-684,-3 1 0,4-5-185,-5 1 1,0 3-211,0 1-458,0 4-1574,-5-7 1086,-2 9-984,-4-9 833,0 8 155,4-3 266,2 5 5865,5 0-4405,5 0 0,-3 5-215,1 3 1,2 2-215,-1 1 1,0 1-1343,-4-1 845,0 1 0,1-1-2096,3 1 116,-3-6 582,10 4 0,-9-9 538,6 3 0,-4-8 426,3-3 1,-3-5-540,4-3 0,-6 1 118,2-5 943,2 0 0,1-4 0,4 0 0</inkml:trace>
  <inkml:trace contextRef="#ctx0" brushRef="#br1">7207 11101 7883,'-12'0'0,"3"0"19,-2 0 0,6 0 161,-7 0 1,7 0 258,-2 0 17,4 0-77,-2 0 1990,5 0-2022,5 0 1,-2 0 164,4 0 0,-4 1 522,1 3-669,2-3 1,-1 6-68,3-3-124,-3-3 1,-1 5 175,-1-2-441,6-3 184,-8 4 47,10 0 0,-5-2 38,5 5 0,-3-6-37,0 2-152,-6 2 151,8-4 1,-3 6-35,4-4 1,-3 0 33,-1-4 0,-3 1 14,4 3 0,-4-3-110,3 3 8,1-3 0,3-1 57,1 0-25,-1 0 0,-3 0-44,-1 0 25,1 0 1,-1 0 147,1 0 1,0 0-130,3 0 1,-3 0-121,-1 0 139,1 0 1,3 0-105,1 0 1,-5 0 140,1 0-261,0 0 185,-2 6 0,4-5-150,-2 3 1,-2-3-427,2-1 317,-6 5-428,8-4 293,-3 4 150,-1-5 180,-1 0 0,0 0 0,2 0 0</inkml:trace>
  <inkml:trace contextRef="#ctx0" brushRef="#br1">9239 13591 7834,'0'7'-1050,"0"1"393,0-5 533,0 2 145,0-5-3,0-5 0,0 2 12,0-5-203,0 1 191,0 0-63,0-3 52,0 4-11,0 0 35,0-5-35,0 10-20,0-4-98,0 0 122,0 4 0,0-9 0,0 3 0</inkml:trace>
  <inkml:trace contextRef="#ctx0" brushRef="#br1">7195 11101 7943,'-11'-5'685,"4"2"281,4-4 141,1 4-399,2-7 1,0 8 213,0-6-314,0 5-166,0-2 14,0 5-469,5 0-1,-3 0-386,3 5 232,-5-3-12,0 3-74,0 0 242,5-4 132,-4 4-145,4-5 281,-5 0-4,0 5-839,5-3 170,-4 3-2450,5-5 2541,-6 0 1,5 5 0,1 1 0</inkml:trace>
  <inkml:trace contextRef="#ctx0" brushRef="#br1">7275 11135 7987,'-11'-11'-1048,"-1"5"1,1-3 2240,-1 5-696,1-5 0,3 8 391,1-3 87,4 3-244,-7 1 359,9 0-211,-4 0 394,0 0-382,3 0 434,-3 0-409,5 0-445,0 5 1,2-3-134,1 6 1,2-4-172,3 3 1,2-3 61,-2 4 0,2-6 89,1 2-93,1 2-165,4-4 54,-3 3 1,5-4 70,-3 3 1,-1-3-21,5 3 1,-4 1 42,4-1-451,-5 0 189,8 1 1,-8 1 58,5 5 1,-4 0 48,4-4 0,-4 7-64,4-2-13,-5 2 0,7-7 31,-6 1 0,5-1 55,-1 5 0,-1-5-92,1 1 0,0-5 85,4 0 1,0-1-67,0-2 1,-1 0-1,1 0 1,4 0-14,-1 0 0,-1 0 114,-3 0 0,-5 0 141,6 0 1,-7 1 2,3 3 1,-3-2-102,3 6 0,-4-2-47,4 2 0,-5 2 20,1-2 1,2-2-78,-2 2 0,4-2 22,-4 2 0,4-2-124,-4-2 1,2-3 80,-2 3 1,-1-3-34,5-1 0,-4 0-51,4 0 90,-5 0 1,4 0-5,-3 0 312,-2 5-54,3-4-126,-4 10 1,2-5 94,-3 5 1,3 1-87,-6-1-138,2 1 102,1-6 1,1 4-89,-1-2 55,1-3 1,-1 4-479,0-6 288,1 1 0,1-4-124,2 0 0,-3 0-178,4 0 0,-4 0 45,0 0-119,-1 0 60,1-5 26,-6 4-171,4-9-17,-9 8-139,4-3 154,-5 5-2046,0 0 1251,0-5-2898,-5 4 4263,4-9 0,-9 4 0,4-6 0</inkml:trace>
  <inkml:trace contextRef="#ctx0" brushRef="#br1">9034 13591 7964,'-8'0'-1950,"1"0"1672,4 0 278,-2 0 0,0 0 0,2 0 0,-4 0 0,4 0 0,-7 0 0,4 0 57,-6 0 1,5-1 8,-1-3 0,4 1-48,-3-4 205,-1 4-207,2-2 0,-4 1 39,2 0 1,-2-1-30,-2 1 1,5 2-197,-1-6 166,1 6 0,-5-7-146,1 5 157,-1 0-54,6-1 8,-4 4 1,5-5 17,-3 2 21,-2 3 0,9-10 0,-4 5 0</inkml:trace>
  <inkml:trace contextRef="#ctx0" brushRef="#br1">6807 11055 7141,'-7'0'-110,"2"0"239,5 0-7,-5 0 1,4 2-105,-3 1 1,2-1 188,-2 2 35,3-3 1,-6-1 66,3 0-43,3 0 0,-4 1-33,5 3 1,-1-3 357,-3 3 224,3-3-103,-4-1 206,5 0-452,5 0-356,-4 0 290,9 0-284,-3 0-126,4 0 440,0 0-475,1 0 65,-1 0-59,1 0-66,-1 0 88,1 0 0,-1 0 154,0 0-80,-4 5 12,3-3 0,-4 3 67,6-5 64,-1 0-140,0 0 0,1 3 60,-1 1 40,1 0-70,-1-4 0,1 0-71,-1 0 81,0 0 5,1 5-208,-1-4 186,1 5 0,-1-6 57,1 0-329,-1 0 242,-5 0 1,4 3 47,-2 1-125,2 0 60,2-4 0,-1 0 5,0 0 0,1 4 2,-1 0 0,1-1 177,-1-3-183,1 0 0,3 2 30,0 1 0,0-1 20,-3 1-19,-1 4-30,1-6 8,4 4 1,-3-4 69,2 3-140,-2-2 68,-2 3 0,0-2 37,1 1-5,-1 5-30,1-8 0,-1 6 141,1-3-146,-1-3 0,0 4 60,1-5-56,-1 5 1,1-4 47,-1 3-116,1-3 72,-1-1 1,0 0 51,1 0 80,-1 0-135,1 0 0,0 0 45,4 0-115,-4 0 66,5 0 1,-6 0-87,1 0 93,-1 0 5,0 0-315,1 0 290,-1 5 1,1-3 28,-1 1-224,1-1 180,-1 3 0,0-4 8,1 3-183,-1 2 156,1-5 0,0 5-12,4-6 9,-4 5 1,5-4 0,-6 4 297,1-5-287,4 0 33,-3 0 1,3 1 44,-4 3-63,-1-3 0,1 4 18,-1-5-13,0 0 0,1 2 27,-1 1-87,1-1 61,-1 3 1,0-1-96,1-1 102,-1 1-15,6-4 0,-5 4-51,4 0 39,1 0 2,-4-4 0,5 0 172,-3 0-170,-2 0 64,8 0 1,-8 1 12,2 3 1,2-3-44,-2 3 123,5 2-130,-7-5 0,7 8-26,-4-5 0,4 1 4,-1-1 1,-1-1-132,1 4 159,0-4 23,-1 7 0,3-8 3,-2 6 0,1-2-42,-1 2 92,3 2-104,-4-9 0,1 10 2,0-4 0,-5 2 13,1-1 1,-2 2-66,-2-3 1,1 2 115,-1-1-231,0 2-18,1-9 169,-6 9-462,4-8 206,-8 3 0,8-5 173,-9 0-1543,4 0 1025,0-5 1,-2 0-239,4-3 1,-3-3 839,4-1 0,-1-4 0,5-7 0</inkml:trace>
  <inkml:trace contextRef="#ctx0" brushRef="#br1">7001 10404 8113,'-11'-7'0,"-1"-1"58,1 6 30,4-3 1,-3 1 327,3 0 343,-4 0-385,5 4 0,0 0 113,2 0 558,3 0-125,-4 0 547,5 0-1031,0 5 0,1 0 498,3 3-578,2 2 0,7-4 19,2 6 0,3-5 12,5 1-417,-1 0 208,6-2 0,2 3 77,4-5 1,0 3-1,0-3 1,4 4-115,0-4-190,6-1 0,-3 1 246,9 0 1,1 4-157,2-5 5,3 1-1485,-9-4 1369,4 0 0,-2 4 152,1 0-750,-1 0 474,-3-4 0,-2 0-820,-2 0 507,2 0 251,-3 0 0,3 1-147,-2 3 272,-2-3 129,-6 9 0,-1-5 22,-3 3-181,3 7 798,-9-7-469,4 8-109,-5-4 1,0 0-200,0 3 307,0-2-77,0 4 1,-1-6-116,1 1 208,0-1 227,0 0 0,-1-4-441,-3-3 198,2 2-168,-8-5 1,5 4-464,-3-5 210,-2 0 113,3-5 0,-5 3-285,1-6 1,-5 4-520,1-3 1,0-2 944,3-7 0,-5-1 0,0-6 0</inkml:trace>
  <inkml:trace contextRef="#ctx0" brushRef="#br1">6590 11775 7040,'-7'0'2173,"2"0"724,5 0-1616,5 0-642,2 0-206,4 0 127,1 0-252,-1 0 0,4 4 36,1 0 130,4-1-288,-2 2 1,8-2 185,1 5-5,5-6-196,-3 8 1,6-3 11,3 4 104,3 0-349,5 1 0,1-1 266,2 1-1183,-2-1 1209,9 1-397,-4-6 144,5 4 1,-5-7 144,-2 4-404,2-4 214,-5 2 1,5-5 50,-3 0-254,-2 0 124,-1 5 0,-7-4-215,-5 3 233,1 2 9,4 1 1,-9 3-103,1-3-2,-1 4 58,-6 0 314,9 2-199,-3 3 0,-1-4-56,-3-1-53,-1 0 701,-3 1 1,5-5-649,0 1 1,-2-5 58,-6 0 1,1-1-131,-4-2 134,-1 0 1,-4 0-216,1 0 0,-5-4 0,0-1 260,-2-2-1927,-1 5 1235,1-8 0,-4 3-105,3-4 796,-3 0 0,-6-6 0,-1-1 0</inkml:trace>
  <inkml:trace contextRef="#ctx0" brushRef="#br1">8531 10416 7897,'-22'6'0,"0"3"0,3-5 2710,4-2-1675,7 0 0,3-5 177,5-4-884,15-6 1,6-20-67,17-5 1,-15 12-1,1-2-129,3-1 0,3-2 0,3-5 0,2-1-423,4-2 1,2-2-1,-10 12 1,2-1-1,0-1 366,2-1 1,2-1 0,1-1-1,3-1 1,0-1 0,1 1-139,3-2 1,2 0-1,-2 0 1,-1 3-1,0 0 1,0 1-66,1 0 1,0 1-1,-1 2 1,-4 1-1,-1 2 1,0 0-201,-2 2 0,-1 1 0,1 1 0,16-11 0,-1 2 185,0-1 0,-1 1 0,-2 2 0,0 0-339,-1 0 1,-1-1 0,1 0 0,0 0 265,0 1 0,0-1 1,2-1-1,0 0 24,0 1 1,-1 1-1,-3 0 1,-1 0 66,-1 3 0,0 1 1,-5 0-1,-1 1-110,-1 2 1,-1 0 0,-4 3 0,0 0 169,0 0 0,-3 2 0,14-12-76,-8 8 1,-10 4-135,-6 6 0,-6 2 1339,-6 3-1533,-4 2 1,1 5 511,-8 0 1,-2 3-45,-6 1 172,-4 5 0,-2-3 1,-5 6-1</inkml:trace>
  <inkml:trace contextRef="#ctx0" brushRef="#br1">11170 8120 7935,'-23'0'0,"4"0"0,0 0 3981,5 0-2658,-3 0 1,11 2 158,2 1-1075,3-1 1,7 6-174,6-4 0,4 4-14,7-4 0,5 3 14,2-3 0,3 4 0,2-4 0,-1 4-14,0 0 0,-5-2 14,-2 2 0,-3 1 124,-1 6-3148,-5-2 1370,-7 3 585,-6-4 461,-5 4 1,-1 2-73,-3 5 1,-7 1 193,-8 3 1,-7-3 17,0 2 0,-5-2 0,4-1 0,1-1 135,3-3 0,5-3 283,3-4-184,2-1 0,-3 6 0,-2 0 0</inkml:trace>
  <inkml:trace contextRef="#ctx0" brushRef="#br1">11901 7641 7935,'-6'-23'3236,"-1"0"-2128,-3 5 0,3 5-24,4 6 768,-4 4-1149,6-2 0,-4 6 35,5 3 1268,0 3-1283,0 4 0,-4 7 565,0 5-911,-5 5 1,8 11-87,-3 3 1,-1 2-226,1 2 1,-1 5-524,2 2 1,1 3 457,-2 1 0,3 0-431,1 0 0,0 0 340,0 0 1,1-6-956,3-5 0,3-11 167,4-8 1,2-8 64,2-4 1,-1-7 346,5-4 0,-1-12 172,1-3 0,2-8 178,-2-1 0,2-1-65,-2-2 1,-3 0 327,-4 0 0,-2 4-338,-3 0 0,0 5 161,-3-1 1,-3 1 93,3-1 1,-3 2 213,-1-2 1,0 1 298,0-1 0,0 2-283,0-2 1,0-3 104,0-1 0,5 1-143,3-1 1,2 4 476,1-4 0,4 5-219,1-1 0,3 7-190,-4 4 1,0 3-196,-4 1 1,2 1-157,2 3 0,-6 4 147,3 7 0,-8 3-31,-1 5 0,-1 3-78,-2 1 0,0 3 19,0-3 1,0 0-793,0-4 1,0-2 343,0-2 1,0-6-902,0-5 0,1-6 181,3 2 1,2-9-87,5-7 0,2-7-467,2-11 1,-1-6 830,5-9 1,-5-9-1753,2 1 2612,-9-5 0,-2 4 0,-5-7 0,0-2 0</inkml:trace>
  <inkml:trace contextRef="#ctx0" brushRef="#br1">12266 7686 7935,'-6'0'5455,"1"0"-3870,5 0-993,5 0 0,2 0 79,9 0-1730,1 0 797,6 5 0,1-3-279,3 1 1,-3 4-656,3 0 1,-2 0 1195,2 0 0,-3 6 0,4 5 0</inkml:trace>
  <inkml:trace contextRef="#ctx0" brushRef="#br1">12609 7800 7935,'-12'-5'0,"5"4"1894,-1-3 0,4-1-584,-3 1 0,4-1 798,-1 2-1658,3 1 1,1-2-68,0 8 1,0 6-366,0 6 1,1 4 80,3-1 1,-3 8-183,3 3 1,-3 3 104,-1 1 0,0 1-36,0-1 0,0 4-57,0 0 0,-3-1-151,-1-7 0,0-7 143,4-8 1,0-2 81,0-2 156,0-4-130,0-17 1,6-8-147,6-13 0,-1-2 96,4 3 1,-2 1-240,-2-2 0,-3 5 26,0-5 0,-1 6 48,5-2 1,-5 7 308,1 1 1,-2 1-137,2-1 0,1 3 154,-5 4 0,4 6-129,0 2 0,0 3 376,3 1 0,-5 1-145,10 3 0,-6 0-440,5 7 0,-1-2-166,1 6 1,-2 2-236,2-2 0,-2 4-47,-2-4 1,1 5-545,-1-1 1,-3-2 131,-1-2 1,0 2 502,0-2 0,3 0-454,-2-3 1,-3-5 268,-1 1 739,-3-6 0,4 3 0,2-5 0</inkml:trace>
  <inkml:trace contextRef="#ctx0" brushRef="#br1">13043 7972 7935,'-11'-2'4047,"4"-1"-570,2 1 416,5-3-2674,0 0 0,6 3-629,6-6 1,0 1-536,7-5 1,4 1 110,4-1 0,1-3-693,-2 0 1,-2 0 403,3 3 1,-3-1-593,-1-2 1,-4 1 218,0-5 0,-5 5-314,1-1 0,-3-1-387,-5 0 0,-2 1 590,-5 4 0,-1-1-294,-3 1 1,-3 3 333,-9 1 0,-3 4 150,-7-1 1,2 8 152,-3 4 0,3 2 1940,1 1 1,0 6-454,0 2 0,6 2 308,1 2 0,5 5 1717,3 3 1,0 2-1737,4 1 1,0-4-1455,4 1 1,5-6-59,3 2 0,7 1-1314,4-2 1,-1-3 690,1-4 0,0-6-6213,4-2 6836,4-4 0,-2-7 0,2 0 0</inkml:trace>
  <inkml:trace contextRef="#ctx0" brushRef="#br1">13682 8052 7935,'-11'0'3635,"-1"0"1,5 0-678,-1 0-2120,6 0 0,-5 1-553,3 3-113,3-3-3008,-4 9 1,6-9 2835,3 3 0,8-2 0,5-2 0</inkml:trace>
  <inkml:trace contextRef="#ctx0" brushRef="#br1">11798 9262 7935,'-17'0'1062,"-1"0"1093,1 0 0,0 5-391,6 3-1239,4 7 0,-3 3 203,3 5 45,2 10-435,-6-3 0,9 19 255,-6-4-946,6 14 762,-3-6 0,5 9-148,0-5 1,0 4-1307,0 0 650,0-28 0,0 0 244,0 20 0,4 3 103,-1-10-1600,6-1 1150,-2-4 0,4 1-106,0-8-1637,-4-2 1388,3-9 0,-8-7-82,6-4 1206,-5-6-657,2-6 0,-4-1 335,3-3-391,-3-13 1,4-7-240,-5-10 1,0-7-156,0-4 492,0-6 0,-5-11 0,-1-2 1</inkml:trace>
  <inkml:trace contextRef="#ctx0" brushRef="#br1">11695 9514 7935,'-11'-23'0,"4"4"1452,3 0 0,3 3-653,1-3 0,6 4 691,6-4 1,3 4-741,4-4 1,3 5 576,-3-1 1,6 6-609,2 1 0,-1 6-626,-3-2 0,4 4-187,0 4 1,-1 2-123,-3 5 0,-5 6 4,-3 2 0,-4 4 241,-3 3 1,-3 4-963,-5 4 0,-6 4 335,-6 0 1,-5 0-930,-10-4 0,-2-3 704,-5-1 0,-5-4-620,1 0 0,0-12 1443,4-6 0,5-11 0,1-3 0</inkml:trace>
  <inkml:trace contextRef="#ctx0" brushRef="#br1">12631 9342 7935,'-17'-11'0,"-4"5"0,6 2 1719,-5 2-1086,2 2 1,-1 6 70,0 1 942,-5 8-1008,0 8 1,-8 8 206,5 7 1,-2 6 381,6 6 1,1 4-1347,10-1 463,3 3-124,9-9-1782,5-2 1183,12-16 1,7-2-306,10-8-559,6-8 951,0-6 0,6-10 256,0-3-4006,4-7 4042,-3-3 0,7-3 0,-4-3 0,4-7 0,-4-3 0,-1-4 0</inkml:trace>
  <inkml:trace contextRef="#ctx0" brushRef="#br1">12871 9365 7935,'0'-11'0,"-5"-1"2122,4 1-915,-9-1-875,9 6 3431,-5-4-2464,6 9 1,6-4-84,1 5 810,3 0-1367,2 0 1,4 1-284,3 3 0,3 2-46,1 5-1079,-6 1 611,5 4 0,-4-2-336,5 5 1,3 4-520,1 4 0,0 3 784,-5-3-3410,1 5 2527,0-8 0,0 9-1311,0-3 1729,-5-2 0,-2 1 148,-5-2 1,-3-7 70,0 3 1,-6-8-299,2 1 210,-3-4-8,-1-5 1,-1-5 550,-3-9 0,-2-6 0,-6-10 0</inkml:trace>
  <inkml:trace contextRef="#ctx0" brushRef="#br1">13351 9274 7935,'11'-23'1066,"-4"5"0,-2 2-26,-5 4 0,0 1-456,0-1 1,-5 6 362,-3 2 0,-2 3-369,-1 1 0,-6 6 706,-2 6 0,-3 9-622,0 10 0,-6 7-574,-3 4 1,-3 7-475,15-22 0,0-1 0,-13 29-286,-2-2 1,9-3-275,2-8 0,9-3-1187,6-5 0,7-6 2133,1-5 0,10-5 0,8-7 0</inkml:trace>
  <inkml:trace contextRef="#ctx0" brushRef="#br1">13785 9217 7935,'8'-12'0,"-1"1"0,-4-1 0,1 1 1317,-3 0-827,-1-1 1,0 1 594,0-1-712,0 6 1,0-4 245,0 2-262,0 3-590,0 0 292,-5 5 0,2 0-58,-4 0 1,-1 1 116,-3 3 1,3 2-232,0 6 0,-3-1 230,-4 1 1,-1-1 388,5 1 0,-5 0 30,-3 3 0,-3 2 462,-1 2 0,-1 3 343,-3-3 0,2 2-653,-6 2 0,10-1 225,-2-3 0,8-3-359,0-4 1,7-1-429,4 0 0,5-4-129,7-3 0,6-3-135,13-1 0,3-1-751,8-3 1,-1 1 615,5-4 0,0-1-1393,3-3 1,1 3 679,0 0 0,-2 6-60,-2-2 1,-6 3 471,-6 1 0,-6 1-316,-1 3 0,-5 2 268,-7 6 1,-4-1 14,-4 0 0,-6 2-560,-5 2 0,-7-1 1167,-4 5 0,-13-5 0,-4 3 0</inkml:trace>
  <inkml:trace contextRef="#ctx0" brushRef="#br1">13671 9559 7935,'-18'0'5285,"3"0"-2614,2 0 1712,7 0-3324,6 0 1,7 0 990,9 0 1,-1 0-1035,8 0 1,-3 0-1867,7 0 0,1-1-587,-2-3 1,5 3-1005,-5-3 1,6-1 1609,-2 1 831,-2-5 0,5 8 0,-3-4 0</inkml:trace>
  <inkml:trace contextRef="#ctx0" brushRef="#br1">14333 8954 7935,'-16'-11'2311,"-2"-1"1,4 2-583,3 2 0,7 2-15,0 2-318,3 3 1,6-5-685,2 2 0,4 3-492,0-3 0,5 1 13,3-1 1,-1 3-802,1-3 1,0 3-21,4 1 0,0 0-320,0 0 1,-4 1-772,0 3 0,-5 1 713,1 3 1,0 6 46,-3-3 1,0 4 414,-8 1 1,0 1 150,-4 6 1,0 0 132,0 0 0,-5 0 220,-3 0 1,-2-1 266,-1 1 0,-4 0 373,-1 0 1,-3-4 1068,4 0 1,-4-5-775,4 1 1,0-3 613,3-5 1,2 0-27,2-4 526,3-1-964,5 3-629,0-5-278,5 5 1,2-4-81,4 3-63,6 2 0,-3-4-253,5 1 0,0 0 246,3 1 0,0-2-496,-3 6 0,1-4 214,-4 3 0,-1 1-956,-4 3 0,-3 2 483,0 2 0,-6-1-605,2 5 0,-8-4 391,-4 4 1,-7-3 108,-4 3 1,1-2-504,-1 3 0,2-4 616,-2-5 0,2 3 719,6-2 0,-1 2 0,1-8 0</inkml:trace>
  <inkml:trace contextRef="#ctx0" brushRef="#br1">15110 9399 7935,'0'-6'0,"-4"0"0,0 2 4366,0 3-2922,-1-4 0,3 6-91,-6 3 1380,6 2-1755,-9 0 1,6 8-1013,-2-2-13,-3 7 0,3-5-2205,-4 5 0,3 1 1386,1 7 1,-1-7 865,-3 3 0,-1 2 0,1 4 0</inkml:trace>
  <inkml:trace contextRef="#ctx0" brushRef="#br1">15418 8840 7935,'-1'-10'1941,"-3"2"0,-2-1-922,-6 5 0,5-3 1437,-1 3-456,6 0-871,-4 4 0,6 1-811,0 3 1,6-1-85,1 4 0,3 1-663,2 3 0,-1-3 352,1 0 1,3 3-1001,0 4 0,0 0 712,-3-3 0,-1 3-1289,1 0 1,0 4 363,3-3 1,-6 0 207,3-1 0,0-1 315,4 5 0,-1-5 335,-4 1 1,2-6-174,2-1 0,-2-5 605,2 0 0,3-6 0,0-4 0</inkml:trace>
  <inkml:trace contextRef="#ctx0" brushRef="#br1">15818 8805 7935,'0'-15'0,"0"0"0,0-5 328,0 1 0,0 2-116,0 2 0,0-2 2411,0 2-1074,5 0-559,-4 4-922,9 4 1,-8 7 10,1 8 1,-3 3-134,-3 5 0,-4 1 137,-4 6 1,-6 5-235,-2 2 1,2 0-231,-2 0 1,1-3-491,-1 3 0,-2-4 246,6 0 0,0-2-222,4-1 0,-1-5 321,1-3 1,3-2-44,1-2 951,4-4-466,-2-2 1930,5 0-467,5-4-526,-4 9 0,4-3 145,-5 4 0,0 2 673,0 2 0,2-1 101,1 5 0,0 0-939,5 4 1,-5 1-263,5 3 0,-2-2-154,2 5 0,1 5-743,-5 3 0,-1 1 273,-3-1 0,0-2-48,0 2 0,0 1-442,0-1 1,0-5-799,0-6 1,0-4-3414,0-4 2460,0-3-1468,0-9 3762,0-7 0,6-12 0,0-6 0</inkml:trace>
  <inkml:trace contextRef="#ctx0" brushRef="#br1">16378 8737 7935,'3'-15'689,"1"0"0,0-1-379,-4 5 1,0-1 448,0 1 0,0 0-160,0-1 1,0 5-6,0-1 1,0 4-67,0-3-218,0 4-218,-5-2 97,-1 5 1,-10 5-321,1 3 1,-1 2 133,0 1 0,0 6-27,-3 2 1,-5 2 136,5 2 0,-9 0 368,5 0 1,-2 0 324,2-1 0,1 0-343,3-3 1,3-2 480,4-6-194,1 0-778,4-4 0,4-2 99,6-5 0,9 0-19,7 0 1,4-4-296,3 0 1,0-3-378,4 3 0,-3-1-40,3 1 1,1 3-671,3-3 0,0 3-127,1 1 1,-5 0 723,0 0 0,0 0-351,0 0 1,-6 1 498,-5 3 1,-5 2-303,1 5 887,-7 1 0,2 4 0,-3 2 0</inkml:trace>
  <inkml:trace contextRef="#ctx0" brushRef="#br1">16161 9171 7935,'-17'0'3128,"4"0"-2265,-2 0 0,2 0 405,2 0 1982,5 0-2422,1 0 0,6 0 417,3 0 1,2 0-587,5 0 0,6 0-1031,2 0 1,6 0 285,2 0 1,5 0-1709,-2 0 0,4 0-199,4 0 1,-2-1 1992,2-3 0,3-2 0,-1-6 0</inkml:trace>
  <inkml:trace contextRef="#ctx0" brushRef="#br1">16812 8554 7935,'-2'-12'0,"-2"-4"1040,-2 4 0,0-5 3832,2 6-186,3 4-3634,1-3 1,1 8-764,3-6 1,2 6-43,6-2 1,3 2-1067,0 2 1,1 0 300,0 0 1,-2 2 40,5 2 0,-2-2-803,2 6 0,-2-1-182,-6 5 1,1 3 183,-1 0 0,-1 5 663,-2-1 0,-3 3 243,-5 1 1,0-4 123,0 0 1,0 3 555,0 0 1,-5 4 201,-3-7 1,-2 2 417,-1 2 0,-1-1 217,1-3 1,0-3 245,-1-4 2072,1-1-2599,-1 1 1,5-6 1112,-1-2-854,6-3-393,-4-1-887,17 0 0,-4 4-89,8 0 1,-2 3 254,-1-3 1,-1 5-629,0-1 0,5 2 204,-1 1 1,0 1-456,-3-1 0,-1 0 239,0 1 1,0-1 67,-4 1 1,-2 3-48,-5 0 0,0 4-122,0-4 0,-6 6 120,-6-2 1,0-3-140,-7-1 0,-2 2 216,-5-2 0,3 0 169,0-3 0,1-2-269,7-2 0,0 0 200,4-4 1,4-1-313,3-7 1,8-7 386,4-8 1,6-3 359,1-1 0,5 0 0,-2 0 0,5 1 0</inkml:trace>
  <inkml:trace contextRef="#ctx0" brushRef="#br1">17257 8189 7935,'6'0'0,"-1"-5"3540,-5-3-1169,0 3 520,5-5-818,2 9 0,4-5 219,1 6 0,0 7-1238,4 4 0,-3 7-700,7 9 0,-5 8-160,4 11 0,0 1-305,4 6 0,0 6-114,-12-28 1,0 2-1,-1 1 1,-1 1 143,1 1 0,-1 0 1,-2-3-1,-1-1-293,0 0 1,0 1 0,-1 26-419,-9-2 0,-5-3-97,-10-1 0,-1-1 276,-11 1 1,-4-1-517,14-27 1,0 0-1,-20 23 551,20-21 1,0-1-1,-17 17 578,-4-1 0,4-4 0,-1-2 0,3-2 0,5-2 0</inkml:trace>
  <inkml:trace contextRef="#ctx0" brushRef="#br1">11604 11421 7935,'-40'0'0,"3"0"1223,-4 0 0,9 0-46,1 0-745,6 0 1014,7 5-295,2-4-514,9 9-583,2-8 28,10 3 1,7-5 101,7 0 0,11 0-156,5 0 1,6 0-1043,1 0 756,8-5 1,-3 2-1087,2-5 1,-2 5 688,-1-5 0,-5 6-482,-3-2 1,-2 2 98,2 2 648,-7 0-174,-3 0 564,-12 0 0,-9 6 0,-2 0 0</inkml:trace>
  <inkml:trace contextRef="#ctx0" brushRef="#br1">11672 11604 7935,'-28'5'1669,"4"-3"-1294,-3 6 0,6-4 1875,6 3-609,-1-4-905,15 7 0,1-9-455,8 3 1,8-3-346,7-1 0,5-1-241,6-3 0,2 2 294,2-6 0,2 0-1548,6-3 1,0-2 875,0-2 0,-1 2 383,1-2 1,5-3 0,1 1 0</inkml:trace>
  <inkml:trace contextRef="#ctx0" brushRef="#br1">12335 11135 7935,'0'-11'1675,"-6"-3"2286,-1 3-2986,2 2 1,1 9 91,8 0 1,-2 11-374,6 8 491,0 8-719,-2 12 1,4 3-109,-2 7-618,2 9 1,1 5 278,-5-29 1,0 1 0,-1 1 0,1 1 42,0 1 1,-1 0 0,0 1-1,-2 1-501,1 0 1,0 0 327,-1-2 1,1-1-1,0-3 1,0-1 132,4 24-1793,-6-5 1151,8-16 0,-7-5-1198,4-12 924,-4-7 143,2-7-645,-5-10 941,0-1 0,0-11-871,0-2 667,0-3 1,0-7 65,0-5 0,-5-10 593,-3-10 0,-7-2 0,-3-1 0</inkml:trace>
  <inkml:trace contextRef="#ctx0" brushRef="#br1">12289 11398 7935,'-5'-18'1584,"-3"3"0,-1 2-698,2 2 0,4-4-110,11-1 0,1 1-314,10 4 1,1-2 1157,7-2 0,2 2-804,5-2 0,4 2-120,0 2 0,0 1-584,-3 2 0,1 3-566,-1 5 1,-7 1-402,-9 3 1,-7 8 440,0 7 434,-6 2-1834,-11 7 1128,-6 6 0,-9 3-315,-6 5-1140,2 0 1647,-9 4 1,5-7-1804,-3-5 1160,3-5 1137,6-11 0,-1-4 0,0-3 0,0 3 0</inkml:trace>
  <inkml:trace contextRef="#ctx0" brushRef="#br1">13305 11124 7935,'-19'-11'0,"0"-1"0,1 6 399,-1 2 1,3 3-352,5 1 1,-6 5 1507,-2 2 1,1 10-383,-1 6 1,1 5-58,-1 6 1,3 1-619,4 3 0,2 3-73,3 5 0,3-1-457,8 1 1,3-1 105,9-4 0,1-6-858,6-9 0,0-8 310,0-6-211,5-1 0,-3-10-1145,6 3 0,-6-8-1014,2-3 1545,-3-4 774,-1-5 1,-2 2 523,-2-5 0,3-5 0,-4-5 0</inkml:trace>
  <inkml:trace contextRef="#ctx0" brushRef="#br1">13488 11101 7935,'-5'-11'37,"-3"-1"1,-1 1 2116,2-1 0,2 1-482,5 0 1,0 3 37,0 0 1,5 6 38,2-2 1,5 3-339,3 1-921,3 5-1657,10 1 926,-4 11 0,9-3 225,-3 5-1207,3 0 937,2 4 1,-1 1 309,0 2-3563,5 3 2641,-3 6 1,2-2-1392,-7-3 505,-4 3 1319,-4-4 0,-1 4-1330,-3-2 1324,-3-3 1,-5-9-831,-4 0 474,-2-10 1160,-5 1-848,0-10 601,-5 0 1,3-9-518,-6-2 431,0-9 0,-8-2 0,-2-8 0</inkml:trace>
  <inkml:trace contextRef="#ctx0" brushRef="#br1">13945 10998 7935,'4'-15'-895,"-1"0"1,1-2 894,-4 2 2703,0 7-598,0-7 624,0 9-1487,-5 0-625,-1 6 0,-7 7 28,-2 8 0,-3 4-41,-5 8-874,-5 7 12,-1 12 0,-6 7 375,15-22 1,2-1-1624,2-1 1,1 1 1245,-4 1 1,0 0-1,-4 22-2603,0 0 1888,6-9 1,10-1-180,4-13 1154,6-7 0,6-8 0,3-7 0,-3-3 0</inkml:trace>
  <inkml:trace contextRef="#ctx0" brushRef="#br1">14459 10736 7935,'0'-12'704,"-5"1"87,-3-1 1,2 2 1525,-2 3-1538,6-4 0,-5 6 95,3-2 0,2-2-394,-6 5 0,5 0-545,-5 4 107,5 0 1,-6 2-416,6 1 1,-5 7 267,4 6 0,-5 4 77,2-1 1,-5 6 335,-3 2 1,2 4-207,-2-5 1,-1 6 861,0-2 1,-4-2-434,1-1 0,3-3 1692,0-1-1456,4 0 1,0-6 342,1-1-627,5-9 0,2-2-217,8-5-213,2 0 1,7-1-176,2-3 0,4-2-917,7-5 972,-1-1-2549,8 6 1757,-4-4 1,4 3-63,-3-4-1841,3 5 1775,-4 0 0,6 3 21,-1-1-1324,-5 0 1477,-1 4 1,-5 1-1350,0 3 1556,-6 2 0,-1 6 606,-9-1 0,-2-4 0,-10 8 0,-1-2 0</inkml:trace>
  <inkml:trace contextRef="#ctx0" brushRef="#br1">14265 11158 7935,'-18'5'2500,"-4"-3"0,10 6-646,-4-4-1299,9 5 0,2-6 88,5 4 3276,0-4-2571,5 7 0,1-5-93,6 3 253,4 2-940,2-9 0,10 8-1804,2-5 565,3 0 557,7-4 1,-4 0-3745,6 0 2777,-5 0 0,7-6-2731,-2-1 0,-2 1 3812,-2-2 0,-8-5 0,-2-5 0</inkml:trace>
  <inkml:trace contextRef="#ctx0" brushRef="#br1">15076 10587 7935,'-7'-18'954,"-2"-2"215,6 5 1,-5 0-363,4 3-106,-5 6-356,8-4 0,-5 8 106,2-1-396,3 1 55,-5 2 0,5 2-713,-3 1 477,3 4 0,-4 8-147,5 0 0,0 7 269,0 1 0,0 1-7,0 6 0,0 1-196,0 3 1,1 0 586,3 0 1,-3-1-187,3-2 0,-1 2 953,1-3 1,-3 0-426,3 0 1,1-5 335,-2 2 1,1-7-353,-4-1 1,4-5-78,0 2 1,0-4-82,-4 0 0,4-5 260,-1 1-235,6-6-408,-2 4 0,5-6 165,3 0-365,-2 0 227,9 0 1,-5-2-310,6-2 114,0 3 1,-4-5-98,0 2 0,-5 3 81,1-3 0,-2 3-267,-1 1 110,-1 0 138,-5 0-553,4 0 381,-8 5 0,3-3-262,-5 6 235,0 0 1,-1 2-158,-3-3 29,2 3 107,-8-3 1,4 4-556,-5 1 523,-6-1 0,3 2-545,-5 2 0,0-1 24,-4 5 295,0 0-690,0-1 733,1 3 0,3-9-675,0-1 520,5 1 1,-2-12-2245,9 0 1423,2-11 1449,10-6 0,6-11 0,7-1 0</inkml:trace>
  <inkml:trace contextRef="#ctx0" brushRef="#br1">15144 10679 7935,'-28'-17'3679,"5"4"-2852,0-2 1,6 6 2767,5 2-2682,6-1 0,2-2-479,8 2 1,4-1-502,7 6 1,4-1-358,7 4 0,4 0-646,4 0 1,5 0 659,3 0 0,3 1-3836,0 3 936,1-3 3310,5 9 0,1-3 0,5 4 0</inkml:trace>
  <inkml:trace contextRef="#ctx0" brushRef="#br1">15841 10918 7935,'-15'12'1058,"-1"-1"1,5 1 3285,3-1-3121,6 0 997,-8 1-1448,3 4 1,0-2 43,-1 5-724,0 0 86,2 4 1,-4 1 179,2 3-2118,-2 2 1306,-1 5 1,-1 2 288,1 2 68,-1-2 1,-4 3-1,-2-5 1</inkml:trace>
  <inkml:trace contextRef="#ctx0" brushRef="#br1">16298 10290 7935,'-12'-18'3352,"-4"2"-1064,3 5-723,-4 4-680,6 2-211,5 5 1033,1 0-1078,10 5 1,-3 2-536,6 4-60,-1 5 0,5-2 191,-1 5-1616,6-5 1052,-5 8 1,9-6 321,-6 3-2300,5 3 1482,-2-4 1,5 1-2231,0 0 2185,5-5 0,-4 4-458,2-3 954,4-2 0,-6 3-31,2-5 1,-1-4 414,-3-3 0,1-3 0,-5-1 0,-2 0 0</inkml:trace>
  <inkml:trace contextRef="#ctx0" brushRef="#br1">16663 10427 7935,'-5'-18'0,"2"2"325,-4 5 0,4-5 94,-1 1-199,3 0-749,1-2 467,0 5 1,0-6 121,0 3-113,5 2 61,2-3 1,4 5-143,0 4 109,1-3-53,-1 3 0,5 1-134,-1 2 215,0 3 1,-5 6-76,-2 3 1,-3 2 172,-5 1 222,0 6-184,-5-5 0,-2 10-62,-4-3 684,-6-3-475,5 6 0,-6-8 1431,3 5-1095,2-5 1,-7 6 88,5-5 634,-6 1-829,9 0 1,-6-3 324,3 2 0,2-1-360,-2 1 1,2-2 306,2 2-477,-1-2 1,1 3 134,-1 3 420,6 3-499,1 1 0,5 0 511,0 0-370,0 4-54,0 8-473,0 0 310,5 5 1,-2-5 122,4 3-200,1 3-49,-2 10 1,3-5 164,-5 4-1152,5-8 675,-8-3 1,8-3-281,-5 2 298,-1-8 60,-3-2 1,4-11-2136,0-6 712,0 0-781,-4-4 414,0-2 532,0-5 554,0-5-3575,0-2 4348,5-4 0,-4-5 0,4-2 0</inkml:trace>
  <inkml:trace contextRef="#ctx0" brushRef="#br1">17440 10290 7935,'0'-16'957,"0"3"1,0-7-751,0 4 1,-4 1-433,0 4 1,0 3 258,4 1-37,0 4 195,0-7 1,-5 9 183,-2-3-211,1 3 0,-4 1 20,3 0 0,-3 1-100,-2 3 1,1-2 270,-1 6 0,-3-1-149,0 5 0,-2 1 195,2 2 0,-1-3 258,-3 4-449,-3 1 1,4-3 175,-5 5 1,2-1-58,2 1 654,-3 3-581,4-10 1,1 9 1203,1-6-823,-1 0-282,4-3 198,2-1-10,6-5-185,5 0-1041,0-6 616,5 0-225,6 0 200,2 0 1,8 0 183,-2 0-1242,3 0 631,6 0 0,-3 0-2022,6 0 1218,-1 5 214,-1-4 1,4 8-282,-2-5 1,-2 3 403,1-3-1086,1 5 1227,-2-3 0,-2 6 91,-8-1 1,-3 0-279,-4 1 885,-6 4 0,-11 2 0,-8 5 0</inkml:trace>
  <inkml:trace contextRef="#ctx0" brushRef="#br1">17154 10758 7935,'-34'0'1205,"5"2"1700,2 2-2027,3-3 1457,6 9-717,7-9 1162,6 4-1464,5 0-795,5-3 1,6 7 748,8-6-663,3 1-193,6 1-1962,1-4 1332,10 5 1,-1-6 258,8 0-3166,-3 0 2243,8-6 1,-4 4 373,2-6-5141,-2 6 5339,9-8 1,-4 3-1,5-4 1</inkml:trace>
  <inkml:trace contextRef="#ctx0" brushRef="#br1">17885 10016 7935,'-16'-5'0,"-1"0"2926,-2-3-1915,3 3 0,8 5 2621,0 0-1892,6 0-962,-3 0-544,15 0 0,-1 2-1144,10 1 679,-5-1 0,7 4-379,-2-2 0,3-3 519,1 3 1,-2-2-2815,-2 2 1875,3-3 0,-9 10-366,2-4 1,-6 0 742,-2 0 1,0 5 389,0 3 0,-2 1 29,-5 0 1,-5 1 650,-2 6 0,-3 0-87,-2 0 0,-4 1 87,-3 3 1,-3-3 423,-1 2 0,4-2 2611,0-1-2390,5 0 1384,-7-5-671,8-2-888,-4-4 488,11-1-323,1 1-143,5-6-502,0 4 1,9-5-1059,2 3 523,3-3 1,-1-1 66,2 0 0,3 3 4,5-3 0,-4 1-517,0-1 413,0-3 0,4 9-114,0-2-992,-6-3 786,5 5 0,-9-7-202,2 4 192,-3 1 325,-5 3 0,-2 2-496,-5 2 360,-5 3 1,-3 2 20,-7 3 0,-4-4-60,-8 4 120,-2 0-552,-5-5 664,0 4 0,1 0-221,2-3 262,-2 3-28,9-15 0,-3 8-243,8-7-1137,3-3 919,10 0 0,2-6-2288,8-3 1391,2-2 1365,10-11 89,2 0 0,10-11 0,1-2 0</inkml:trace>
  <inkml:trace contextRef="#ctx0" brushRef="#br1">18262 9913 7935,'0'-7'775,"0"-1"0,1 2 2933,3-2-2630,-3 3 2082,9 5-2076,-8 5 0,7 7 3968,-6 7-2600,6 12-1668,3 0 0,2 13-784,5-2-1285,-5 8 1285,7 2 0,-12-21 0,-1 2 0,1 3 0,1 1 0,-2-2 0,-1 1 0,-2 3 0,-2 2 0,0-3 0,-1 1-109,-4-2 0,-1 1 0,-3 1 0,-1 1-9,-3-2 0,-3 0-453,-2-1 1,-3-1 396,-1-1 1,-3-1 0,-2-1 0,-2 0-389,-1-3 0,0 1-1513,0 2 1,-1 0 1386,-1-4 0,0 0 1,5-2-1,0-2 688,-21 17 0,4-3 0,3-4 0,7-6 0,6-4 0</inkml:trace>
  <inkml:trace contextRef="#ctx0" brushRef="#br1">16869 9868 7722,'-12'-12'2377,"-3"2"383,0 2 1,3 0-1324,5 4-2123,4 0 482,-2 4 170,5 5-2376,0 1 1299,0 1 1111,0 3 0,5-4 0,2 6 0</inkml:trace>
  <inkml:trace contextRef="#ctx0" brushRef="#br1">17508 11718 7709,'-28'0'0,"4"5"6870,-2 2-4637,6 4 0,4 0-1648,5 0 1,3 1-451,0-1-44,6-4-4825,-8-2 2269,8-5 2465,-3-5 0,0-7 0,-1-6 0</inkml:trace>
  <inkml:trace contextRef="#ctx0" brushRef="#br1">11695 3849 7793,'-28'0'38,"0"4"1348,-2-1 1,7 8-62,8 0-953,7 0 0,4 11-60,8-3 1,9 3-62,10 0 1,10-3-7,8 1 1,10-7-363,6 3 0,5-7 226,-28-5 1,1-1 0,2-1 0,0-1 6,0 1 1,2 0-1,0-2 1,2 0-1,1-2 0,-1 0 0,-2-1 0,0-2-559,1-2 0,0-1 0,-3-1 0,-1-1-169,3-3 1,-2-1 0,-2 0 0,-2-2 611,1-3 0,0 0 567,-3-1 0,-1-1-930,-1-1 1,-1-2 224,-1 2 1,-3-1 102,-3-2 1,-1-1 0,2-2 0,-1-1-53,-1-3 0,-2-1-151,-1 0 0,-1-1 115,-1-2 1,-2-2 0,-2 1 0,-2-2-59,-1-2 1,-1-2-90,2-2 0,-2-1-816,-6-2 1,-1-2 1114,2-1 1,1 0-97,-2-1 0,-2 1 0,-2-2 1,-2 0-91,-1 2 1,-3 0 142,-5-1 0,-5 3-17,-4 9 1,-6 4 0,-5 6 0,-4 6-105,-5 7 1,-2 7 457,-5 5 0,-3 6-266,-8 10 1,-3 6 0,16-2-1,0 3 1,0 2 92,-1 4 1,-1 1 0,1 3 0,-4 2 0,0 2 0,1 2 157,2 2 1,1 3-1,0 0 1,0 2-1,0 0 1,1 2-503,12-10 0,1 1 0,0 0 0,0 2 570,1 0 0,0 1 0,1 0 0,1 0-287,-8 9 1,1 0 0,3 1 0,2 0 0,3 0 0,3 0-11,4-4 0,3-1 0,1-1-44,-6 15 0,5-2 0,11-5 0,4-1-662,2-5 0,4-2 1,5-8-1,4-2 402,18 23 0,14-16-705,9-12 1,-18-16-1,2-2 930,3-2 0,2-1 0,2 2 0,2-2 0,2-2 0,1 0 0</inkml:trace>
  <inkml:trace contextRef="#ctx0" brushRef="#br1">13819 10245 8014,'-11'5'1001,"-4"-4"122,-1 3 1,1 1-630,4-1-1180,4-1 0,2-3 300,5 5-1678,0-3 2064,0 3 0,5-10 0,2-2 0</inkml:trace>
  <inkml:trace contextRef="#ctx0" brushRef="#br1">13614 11946 7875,'-23'9'2280,"0"3"0,5 5-402,3 10-1372,7 0-1873,3-5 862,5-4 1,9-3-92,3-7-1710,7-3 2306,-7-10 0,5-6 0,-6-7 0</inkml:trace>
  <inkml:trace contextRef="#ctx0" brushRef="#br1">20535 6476 8287,'0'-30'1653,"0"-1"-909,0 4 505,-5 5 1,2 7-24,-5 8 0,5 3 225,-5 8 1,4 7-839,-3 8 1,-1 9-96,-3 6 0,0 6-116,4 5 1,0 2 105,4 3 1,1 2-786,-1 5 0,1 0 317,2 0 0,0-1-904,0-3 1,2 1 65,1-9 0,4 1-673,4-12 0,1-3-513,-1-12-288,0-3 1680,1-10 1,-5-3-34,1-11 0,-5-2-391,0-13 1,-1-2 432,-2-9 0,0-6 583,0-1 0,0 1 0,0 1 0</inkml:trace>
  <inkml:trace contextRef="#ctx0" brushRef="#br1">20466 6567 8287,'0'-23'931,"0"0"1,0 4-369,0 0 0,1 1 332,3-1 1,6 3 771,6 5 1,4 3-193,-1 0 702,3 1-1385,0 0 0,1 2-437,0 5 1,1 0-474,3 0 0,-3 2 41,3 1 1,-8 5-225,-4 7 1,-2-1 236,-2 5 0,-5 0 156,-2 4 0,-4 0-1229,-4 0 220,-7 5 132,-7 1 1,-10 1-584,-2 1 0,-5-6 367,-3 2 0,2-4-291,-6-4 0,6-4 1292,2-8 0,5-1 0,6-6 0</inkml:trace>
  <inkml:trace contextRef="#ctx0" brushRef="#br1">21117 6510 8287,'-1'-22'544,"-3"3"1,-1 2 59,-3 1 1,-6 7 692,3-2 0,-4 7-332,0 0 1,1 8 398,-5 4 1,3 3-140,-3 4 1,5 8-588,-1 8 0,4 3-266,3 4 1,-1 1-177,5 3 1,2 1-120,6-4 1,3-1-320,9-4 1,1-1-694,6-3 1,5-6-152,3-5 0,-2-8-1356,1 0 0,4-7 2442,4 0 0,1-8 0,-5-3 0</inkml:trace>
  <inkml:trace contextRef="#ctx0" brushRef="#br1">21505 6384 8287,'-11'-18'0,"1"1"2617,2 2 0,3 2-1285,5-2 1,1 2 709,3 1 1,-1 1-592,4 0 1,0 3-77,0 0 0,5 6-930,-1-2 1,1 4-218,3 4 1,3 2-212,1 6 0,-2 4-299,3 3 1,-5 3-757,4 1 1,-1 3 723,1 1 0,1 5-1499,-5-2 1,0 2-289,-3-2 48,4 8 1300,-8-12 0,7 10-60,-7-9 0,-3 0-223,-1-4 0,1-2 242,-2-2 1,1-2-172,-4-6-32,0-5 0,-1 3 997,-3-5 0,-2-5 0,-6-5 0</inkml:trace>
  <inkml:trace contextRef="#ctx0" brushRef="#br1">21928 6270 8287,'0'-25'1110,"0"2"0,0 3-490,0 8 1,0 4 1688,0 1-874,0 4 0,-5 0-296,-3 6 0,-7 9-215,-4 7 1,-8 9-111,-3 6-780,-3 5-301,-6 7 0,-2 3 170,18-24 0,0 0 0,1 3 0,0 1-455,1-2 1,0-1 0,-16 23-729,11-11 0,5-4-3378,14-4 4658,2-2 0,5-10 0,0-1 0</inkml:trace>
  <inkml:trace contextRef="#ctx0" brushRef="#br1">22122 6247 8287,'-11'-11'0,"-1"3"2333,1 1 418,5 4 1,1-3 2246,5 2-3668,0 3 1,1-4-399,3 5 1,3 3-446,8 1 1,-1 5-237,5-1 1,0 2-255,4 1 1,0-2-342,0 3 0,0-7-10,0 6 1,0-2 354,-1 2 0,-1 1-1189,2-1 1,-7 3 244,7-2 1,-8 5 11,0-5 1,-6 2 572,-1-3 1,-7 1 312,-1-1 1,-8 2-116,-11 2 0,-6-1 96,-13 5 1,-8 4-682,-7 3 1,-2 1 74,2-4 0,4-2-30,7-2 0,9-3-1862,10-9 2562,5 3 0,12-8 0,1 3 0</inkml:trace>
  <inkml:trace contextRef="#ctx0" brushRef="#br1">22739 6076 7866,'-17'-22'2015,"-2"3"0,3-1-1156,1 5 1,7 0 211,4 3 1,3 4 316,1 1 224,0-1-644,0-3 0,5 5-418,3 2 0,2 4-682,1 4 0,1-2 156,-1 6 1,1 1-615,-1 6 0,0 1-116,1 3 0,-1 3-595,1-3 0,-1 2 245,0 2 0,1-1-337,-1-3 0,1 3 714,-1-3 1,4 1 24,1-1 1,0 1-954,-1-5 1607,-2 1 0,9-5 0,-5 0 0</inkml:trace>
  <inkml:trace contextRef="#ctx0" brushRef="#br1">23059 6110 7869,'0'-11'0,"0"-2"121,0-2 0,0 1 268,0-5 1,0 5-105,0-1 1,0 2 121,0 2 0,0-1-215,0 1 1,0 3-117,0 0-24,5 6 119,-4-3 1,4 10-58,-5 3 1,0 2-7,0 1 0,-5 4-218,-3 1 0,-2 4-77,-1-1 1,-6 2-297,-2 2 1,2 4 29,-2 0 1,1-1-934,-1-3 1386,-3-5 0,9 3 0,-3-3 0</inkml:trace>
  <inkml:trace contextRef="#ctx0" brushRef="#br1">22865 6270 8672,'0'6'4918,"0"1"-4175,0-3 1,0-2 1003,0 6 1,0-1-936,0 5 1,0 4-592,0 3 1,3 5-63,1 7 0,4 1-95,-4 9 1,-1 6-214,-3 7 1,0-2-638,0 1 0,0-6-1246,0-1 0,0-6 780,0-5 1,0-11 1251,0-5 0,0-5 0,0-3 0</inkml:trace>
  <inkml:trace contextRef="#ctx0" brushRef="#br1">23356 5939 7828,'-12'-18'1813,"2"2"2266,2 4-1887,3 6 0,7 1-1152,1 5 1,9 0-307,7 0 1,3 9-283,0 2 0,1 8-72,0 0 0,0 4-106,0 4 1,-6 7 77,-1 8 1,-4 2-436,0 2 0,-6 5-561,-2 2 1,-9 4-1043,-7 4 1,-8-4 499,-6 0 1,-6-5-1130,1-6 1,-2-9 2314,-1-3 0,1-7 0,3-1 0,3-2 0,3-1 0</inkml:trace>
  <inkml:trace contextRef="#ctx0" brushRef="#br1">23881 6110 7863,'-28'0'2090,"4"0"2853,-3 0-3769,8 0 1,9 0-641,10 0 0,7-4-694,8 1 0,6-5 1,6 4 0,1-3-73,-1 3 1,-2-4-282,5 4 0,1-3-659,3 3 0,-3 0 0,-1 4 1,-5 0 1171,2 0 0,-3 5 0,-1 1 0</inkml:trace>
  <inkml:trace contextRef="#ctx0" brushRef="#br1">23835 6361 7822,'-29'0'0,"3"0"0,6 0 0,5 0 4126,8 0 1,3 0-2143,8 0 0,7-5-1332,8-2 1,8-1-268,3-3 1,7 2-165,1-6 0,4 3-4,-4 5 0,5-2 23,-1 5 0,2 0 77,2 4-503,-5 0 0,-2 0 0,-5 0 0</inkml:trace>
  <inkml:trace contextRef="#ctx0" brushRef="#br1">24429 6087 7863,'-11'-10'1493,"-1"3"1,1 1-662,0 6 1,3 2 323,0 2 1,1 3-453,-5 8 0,1 8 126,-1 8 0,1 5 1074,0 3-966,4 9-539,2-6 1,5 8-577,0-4 0,10-7-100,6-4 1,10-9-195,8-10 0,6-6 272,5-10 0,1-12-257,0-7 0,-4-9-303,0-10 0,-6-2-203,2-6 0,-11-1 157,-4-2 0,-13 2 337,-2-3 1,-7 7-485,-5 1 0,-8 10 374,-11 2 0,-10 15 136,-9 7 0,-4 8 130,-3 8 1,2 4-1378,-3 11 1689,8 5 0,0 0 0,8 3 0,2-4 0</inkml:trace>
  <inkml:trace contextRef="#ctx0" brushRef="#br1">15806 13499 8318,'0'12'-759,"0"-6"595,0-1-410,0-5-250,6-5 824,-5 4 0,4-4-7,-5 5 3729,0 0-3824,0-5 65,0 4 110,0-5 1,1 3-114,3-1 147,-3 0-61,4 4 61,-5-5 64,0 4 56,5-4 1,-3 3 52,1-1-226,-1 1-66,-2-3-305,0 5 599,0-5-37,0 4 12,0-4 293,0 5-548,5 0-53,1 0 0,6-1-4,-1-3 0,2 2 22,2-1 0,-1 0 1,5-1 0,0 2 21,4-6 0,3 6 7,1-2 1,4-1 6,-5 1 0,5-4-4,-5 4 0,5 1 14,-5 3 0,5-4-22,-4 0 0,4 0 7,0 4 0,2-4 5,1 1 0,-4-5 2,1 4 1,3-1-4,4 1 0,2 2 0,-2-6 0,-3 4-11,3-3 0,2 3-1,-2-4 0,0 6-13,-4-2 1,4-1 17,0 1 0,-2 0-7,-2 4 1,-4 0 2,5 0 0,-1 0-2,-4 0 0,-1-3 10,2-1 1,-1 0 1,5 4 0,-5-4 37,1 0 0,0-3 7,7 3 1,-2-4-24,2 4 1,-2-3-13,-2 3 1,0-1-87,0 1 1,1 3 62,-1-3 0,-1-1-4,-3 1 1,3 0-19,-2 4 1,2 0-13,1 0 1,-4-3 34,1-1 0,-3 0-12,6 4 0,-6 0-11,6 0 1,-2 0 2,2 0 1,2-1 11,2-3 0,-3 3 4,3-3 0,2 3-4,-2 1 0,4-4 9,-4 0 1,0 0 2,-4 4 0,0 0 33,1 0 0,-5 0 109,1 0 0,-5 0-103,5 0 1,-5 0-17,5 0 1,-5 0-147,5 0 1,-1 0 106,5 0 0,-1 0-12,0 0 0,0-1 44,1-3 0,3 1-3,0-4 1,0 1-2,-4-2 0,4-2 5,0 2 1,2 2 23,-2-2 0,-3 6-32,3-2 0,-2-1 8,-2 1 1,-3 0-64,-1 4 1,-5 0-15,2 0 1,1 0 50,-1 0 1,-1 0-10,-3 0 0,4 0 9,-1 0 1,5 4 7,-5 0 0,6 0 9,-1-4 1,0 0-26,0 0 0,4 0 140,-4 0 0,4 0-9,-4 0 0,-2 0-13,1 0 1,0 0-59,0 0 1,-1-4 6,-2 0 0,-3 0-35,3 4 0,1 0-7,-2 0 1,2 0-23,-1 0 1,-3-4 47,3 1 0,0-1-141,0 4 0,0 0 102,-4 0 1,1 0-8,2 0 1,0 0 13,4 0 1,-4 0 1,0 0 1,0-4 37,0 0 0,2-1 7,3 1 1,0 3-19,-4-3 0,3-1-12,-3 1 0,5-3-5,-2 3 0,-1-4-62,2 4 1,-4-3-8,3 3 0,-3-4 21,3 5 1,-4-2-14,0 1 0,2 1 45,-1-4 0,3 3-5,-3-4 1,-1 6 74,-3-2 0,0 3-82,0 1 0,4-4 106,-1 0 0,1 0-79,-4 4 0,0 0 12,-1 0 0,5 0-8,0 0 1,3 0-4,-3 0 1,1-4-18,-2 0 1,2 1-11,3 3 1,-3 0 134,-5 0 0,3-4-110,1 0 1,1 0 147,-2 4 1,-1-1-100,1-3 1,3 3-41,2-3 0,-2-1-14,1 1 0,0-1 1,0 1 0,4 2-21,1-6 1,-1 4-31,4-3 0,-2 3 23,-2-4 0,1 1 19,3-5 1,-3 2-85,-1 3 0,0-2-184,-3 5 1,-2-4-338,1 4 0,-8 1 154,1 3 0,-12 0 460,1 0 0,-14 5 0,1 1 0</inkml:trace>
  <inkml:trace contextRef="#ctx0" brushRef="#br1">23436 12974 8109,'-23'-18'0,"1"2"687,3 4 1,3 2 977,4 3 1,5 0 2024,-1 3-1923,5 3-1297,-2-4 1,10 6-360,3 3 1,4 3-302,3 4 1,6 4 56,6 0 0,5 6-162,-2-2 1,-1 2 28,2 2 1,-5 1-430,5 3 1,-4-3-505,3 3 0,-5-2 445,2 2 1,-4-3 42,-4 3 0,1-3 245,-5-2 1,-1-4 34,-6-3 1,-2-7-91,-2-4 329,-3-3 0,3-7-47,-8-6 0,2-4-30,-6-7 0,2-4-70,-2 1 1,-2-2 100,3 1 1,-2 3 141,1-3 1,-6 3 207,3 1 0,-3 4 66,2 0 0,2 5 113,3-1 0,-4 3 993,4 0-43,-3 1-403,3-1 981,2 1-1251,5 4 1,1 2 689,3 5-685,3 0 0,-1 2 20,-2 1 1,-3 5-303,-1 7 0,-9 3-291,-2 5 1,-10 5-660,-1 2 1,-6 8 543,-7 4 1,1 1-567,0-1 1,5 1 412,2-5 0,9-1-2683,7-6 1166,-1-3 876,11-11 1,2-1 908,11-9 0,-1-7 0,6-6 0</inkml:trace>
  <inkml:trace contextRef="#ctx0" brushRef="#br1">23881 12963 8109,'-18'-2'0,"3"-1"4014,2 1-1863,7-3-1552,1 5-427,5 0 0,5 0-115,3 0 0,7-4-304,4 1 1,2-1-706,2 4 1,4 0-234,0 0 0,3 0 225,-3 0 0,-1 0-22,-3 0 0,0 0 194,0 0 788,-5 5 0,-2 1 0,-4 6 0</inkml:trace>
  <inkml:trace contextRef="#ctx0" brushRef="#br1">23915 13077 8109,'-11'0'0,"-1"0"2301,1 0-847,0 0-950,4 0 1,9 0-257,9 0 0,2-4-65,6 0 0,4 0-240,3 4 0,6-3-387,-2-1 1,3-4 443,2 4 0,4-4 0,2 1 0</inkml:trace>
  <inkml:trace contextRef="#ctx0" brushRef="#br1">24361 12734 8120,'-4'-19'451,"0"0"0,-4 5 170,5-1 1,-1-1 750,4 0 0,0 4 517,0 0 1,-4 7-52,0-6-45,0 7-719,4-1-1212,0 5 1,0 5-75,0 2 0,4 9-192,0 3 0,4 2-104,-5 2 0,6 0-534,-1 0 1,2 3-795,2 1 0,0 0 845,3-4 0,-1-1-151,5 1 0,-3 0 427,3 0 1,0-5 127,4-3 1,-1-6 586,1-2 0,5-4 0,1 2 0</inkml:trace>
  <inkml:trace contextRef="#ctx0" brushRef="#br1">24680 12769 8120,'-11'-12'-729,"0"1"0,-1 1 856,1 2 0,3-2 900,1 2 0,4-2 78,-1-1 112,3-1-690,1 1 0,1 1-167,3 2 0,-1 3-269,4 5 38,-4 0 0,6 1-186,-6 3 1,1 2 21,-4 6 1,-1 0-37,-3 4 0,-3-2-141,-9 5 1,2 0-202,-5 4 0,0 3-225,-4 1 0,2-1 235,2-3 0,-3-1-313,3-3 0,1 2 244,-1-1 1,7-8 471,0 0 0,1-3 0,5 2 0</inkml:trace>
  <inkml:trace contextRef="#ctx0" brushRef="#br1">24475 12951 8120,'6'5'-806,"-1"-3"2452,-5 8 1,2-8-60,1 6 1,-1-4 297,1 3 1,-1 2-919,-2 6 1,0 4 118,0 8 1,-2 2-583,-1 6 1,1-1-208,-1 0 0,1 4-765,2 0 0,-3 4 338,-1-4 1,0-1-1208,4-7 1,0 1 9,0-8 1,4 1-3405,0-9 4731,-1 0 0,2-3 0,2-1 0</inkml:trace>
  <inkml:trace contextRef="#ctx0" brushRef="#br1">24715 13545 8094,'-12'0'9830,"1"0"-7619,5 0-2347,0 0 0,17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15669 6407 8972,'-5'-6'2177,"-1"-3"-1026,-5 5 0,4-1 77,3 1 2181,3 3-2529,1-9 1,5 8 210,3-1-560,7-4-152,3 6 57,10-4-1587,-4 0 690,9 4 416,1-4 0,2 5-1514,2 0 1,-1 0 94,1 0 1,-3 0-829,3 0 0,-7 5 962,-5 2 1,-7 5 1329,-3 3 0,-9 3 0,-2 5 0</inkml:trace>
  <inkml:trace contextRef="#ctx0" brushRef="#br0">15738 6556 8005,'-28'-5'1565,"5"3"196,0-2 0,6 3-978,5 1 1910,6 0-1233,1 0-890,5 0 0,5 0 1719,2 0-1567,9 0 0,3 0-1358,7 0 460,4 0 1,9 0-658,3 0 0,2 0-1033,2 0 1,0 0-4252,-1 0 6117,1 0 0,0-5 0,-1-1 0</inkml:trace>
  <inkml:trace contextRef="#ctx0" brushRef="#br0">16183 6761 8005,'-5'12'3773,"4"-1"-3297,-3 0-249,3-4 0,6-2 0,6-5 623,2 0-468,14 0 1,-7-5 99,11-3 356,-6-7-448,8-3 0,0-6-180,5-3 1,0-7-312,-4-8 0,1-3-2632,-1-5 2317,0-2 0,-5-4-147,-2 3 1,-9 3-375,-7 9 1,-5 6 363,-6 9 0,-5 7 112,-2 3 0,-3 4 341,-2 0 1,0 1-61,-4-1 0,4 1 824,-4 0 0,5-1 622,3 1 0,-2 3-19,3 1 1,0 0 368,0 0 0,4 0-6,-1 3-784,3 3 0,1-3-338,0 8 0,0 8 547,0 7 1,-4 7-461,0 5 0,1 7-575,3 4 1,-4 2-136,0 2 0,0 4-334,4 4 0,0-2 156,0 1 0,-4-5 282,1 2 1,-1-3-722,4-2 0,1-5 317,3-6 0,2-9-12,6-6 1,-1-8 16,0 0 0,2-7 290,2 0 1,-1-12 8,5-3 0,-1-12 361,1 0 1,-2-1-444,-6 5 1,-1-3 63,-2 3 1,-2 3 146,-2 0 0,-3 4-70,3 0 1,-3 1 120,-1 0 0,0-1-123,0 1 10,0 4 143,-5-3 427,4 4-337,-4-1 0,6-1 149,3 4 1,-2 0 179,6 4 0,-4 0-175,4 0 0,0 1-108,8 3 1,-4 1-265,4 3 0,-4 2 153,0-2 1,-1 2-185,1 1 0,-1 1-41,0-1 0,-3 0-102,0 1 1,-5-1-1545,5 1 1289,-5-1 1,3-1-1995,-2-2 1796,-3-3 0,9-11-495,-2-6 0,6-6 554,1-8 1,0-9-387,-3-6 1,3-8 291,0 0 1,-4-8-5,-3 3 1,-5-3 714,0 8 0,-6 4 0,-5 7 0,-2 5 757,-2 7 1,1 5-553,0 14 0,3 2 1918,0 5 1,6 5-901,-2 2 1,3 5 584,1 3 0,1 3-1440,3 5 0,3-2-970,9-2 1,1 3-716,6-3 1,1-3 1316,3 0 0,2 1 0,5 1 0</inkml:trace>
  <inkml:trace contextRef="#ctx0" brushRef="#br0">17154 6521 8005,'-5'-11'807,"4"-1"1,-9 1-436,2 0 3002,3 4-2221,-5-3 1,9 8 30,-3-6 2515,-3 5-2444,6-2 0,-4 4-46,5-3 54,0 3-461,0-4-316,0 5-921,0 5 331,0-4 166,0 9-396,5-3 1,0 4 143,3 1 1,2-1-483,-2 0 1,0 1 527,0-1 0,1 5-870,-5-1 0,5 0 252,-2-4 1,-2 5 449,-1-1 0,1 0 128,-1-3 0,4-5 130,-5 1 0,1-4 276,-4 3 0,2-3-148,1 4 391,-1-6 0,3 2-277,-5-8 1,1-2 78,3-6 0,-3 1-29,3 0 1,-2-2-396,2-2 0,-1 2 12,4-2 0,-3 2-79,4 2 1,-4-5 41,3 1 0,1 0 122,3 3 0,1 1 33,-1 0 0,2 3-72,2 0 1,-2 2-81,2-2 0,-2 3 99,-2 5 0,2 0-191,2 0 1,-5 0 178,5 0 0,-8 4 49,4 0 0,-3 5 36,-1-2 1,0 7-108,-4 2 1,-1-1 315,1-4 0,-1 1-4,-2-1 250,0 1-118,5-1-466,1-5 0,6-1-154,-1-5 1,4-5-247,0-2 0,1-3 273,-5-2 0,4 1 146,1-1 1,-1 5 219,-4-1 1,1 2-266,-1-2 1234,0-2 0,1 9-553,-1-3 0,-3 3 1368,0 1 1,-1 0-935,5 0 0,-1 1-541,0 3 0,1-2-1581,-1 6 0,-1-4 738,-2 3 0,2 1-1273,-2 3 0,2-1 388,1-2 1316,1 2 0,-1-3 0,1 4 0</inkml:trace>
  <inkml:trace contextRef="#ctx0" brushRef="#br0">18468 5642 8005,'-30'-12'0,"4"1"2367,2 0 1,6 4 405,3 3-2179,7 3 0,3 0 103,5-3-348,5 3-179,1-4 1,11 4 170,2-3-357,2 2 74,7-8 0,3 8-1726,7-6 1211,-3 1 0,9-1-302,-6 0 0,4 2-861,-4-2 1,-2 2-15,-5 2 0,-1 3 31,-7-3 1603,3 3 0,-19 1 0,-7 5 0,-13 1 0</inkml:trace>
  <inkml:trace contextRef="#ctx0" brushRef="#br0">18502 5573 8005,'-23'0'0,"-1"0"0,-3 0 2078,8 0-1330,-2 0 1,13 0 54,0 0 1448,6 0-1466,-8 11 1,7-3 979,-4 11-1212,4 6 0,-6 9-63,5 8 1,-5 7-10,2 4 1,-2 8-739,5-29 0,0 1 0,-1 3 0,-1 0 268,0 2 0,0 1 0,3-2 0,-1-1-399,-2 1 0,0-1 0,4-2 0,1 0 261,-1-1 0,0-1 0,1 25-1363,1-8 0,5-8 259,2-7 1,0-8 62,0-7 0,1-9 581,3 1 0,-3-7-564,-1 0 416,-4-3 0,2-6 643,-5-3 0,0-2-211,0-1 0,-5-4 389,-3-1 1,2-4-87,-2 1 0,1 1 0,-5-1 0,5-1 0,-1-7 0,4 2 542,-3-6 1,3 1 766,-4-4 1,6-1 7,-2 1 1,4-4-566,4 0 0,7-4 574,8 4 1,3 1-620,1 7 0,5-2-420,2 5 1,3 6-624,1 6 1,1 7-690,-1 4 1,0 4 830,0 4-3689,1 2 1277,-6 11 2606,-1 1 0,-5 5 0,-1 2 0,1 3 0,0 2 0,0 1 0</inkml:trace>
  <inkml:trace contextRef="#ctx0" brushRef="#br0">18742 6339 7944,'0'-12'0,"0"1"0,-4-1 1847,0 1 1,-4-1-386,5 1 1,-1 0 62,4-1 1,0 5 487,0-1 1,5 2-1065,2-2 1,4 3-144,0 5-510,0 0 1,6 0 141,2 0-918,-2 10 426,4-2 1,-3 9-1011,5-1 686,0 7 78,-1 1 0,-3 9-579,0-3 671,-5 3 0,8 1-1469,-3 1 0,-1 1 789,1-1 0,-5 0-906,1-8 1205,-2 5 0,-3-12-98,-3 3-570,4-8 278,-10 1-527,9-9 985,-9-2 1,4-10-48,-5-3 1,0-7 155,0-4 1,0-3 411,0 0 0,-5-1 0,-2 0 0,-9 0 0,-1 0 0</inkml:trace>
  <inkml:trace contextRef="#ctx0" brushRef="#br0">19096 6327 7944,'11'-23'-144,"1"0"1,-1-1 1332,0-2-721,1 7 1,-5-7 225,1 11 1156,-5 0-1156,7 3 0,-9 5 29,3-1 1408,-3 6-1369,-1-3 0,-1 6 922,-3 3-1188,-2 7 1,-7 4 230,-2 8-1095,-3-3 363,-10 19 0,-1-8-895,-5 11 0,-1-4 436,1 4 0,5-4-869,2 4 844,3-10 0,-1 8-357,2-9-3094,3-1 1861,13-7 2079,2-5 0,10-2 0,2-4 0</inkml:trace>
  <inkml:trace contextRef="#ctx0" brushRef="#br0">19210 6236 7839,'0'-12'0,"-5"1"0,4 0 5847,-5-1-3901,6 1 0,0-1-221,0 1 1858,0 5-2371,0 0 0,6 3-461,1-1-593,3 0 0,2 4-342,-1 0 1,2 5-479,2 3 0,-1 6-1344,5 1 0,-1 5 1257,1-1 1,1 3-3079,-5 1 2589,6-1 1,-5 1 57,3 0-727,3 0 1205,-10 0 1,6-4-886,-3 0 949,-2-5 638,4-3 0,-6-6 0,6-5 0,0 0 0</inkml:trace>
  <inkml:trace contextRef="#ctx0" brushRef="#br0">19655 6144 7839,'2'-15'974,"1"0"1,0 0-397,5 3 0,-5 1 1926,5-1-1207,-6 1 1107,9 0-1852,-10 4 1,4 7-528,-5 8 1,-5 3-117,-3 5 1,-6 1-746,-1 6 556,-5 5 0,2-4-157,-5 3 1,4 1-243,0-2 1,4 1-1159,-4-4 1,5 0 790,-1 0 1,3-6-1035,5-1 2080,-4-4 0,10 0 0,-4-1 0</inkml:trace>
  <inkml:trace contextRef="#ctx0" brushRef="#br0">19530 6361 7839,'0'12'0,"-4"-5"2341,0 1-1065,0-5 0,4 7 0,-1-4 2445,-3 6-2606,3-1-479,-4 0 870,5 6-944,0 1 1,0 7 77,0 5-1329,0 1 549,0 13 1,0-3-40,0 5 0,-1-4-71,-3-1 0,2-4-2022,-1 1 1228,1-2 701,-3-12 0,4 1-3317,-3-10 2474,3 6 0,1-12 1186,0 2 0,0-7 0,0 1 0</inkml:trace>
  <inkml:trace contextRef="#ctx0" brushRef="#br0">20478 5779 7833,'0'-17'591,"0"5"-291,0-5 1,0 6 368,0-1-407,-5 1-52,-7 5 1362,-1 1-989,-8 5 0,-2 5 72,-7 2 1246,-3 9-1366,-7 1 1,1 11 189,-3 3-341,3 2 215,4 6 0,2 2 84,3 4-313,7 1-133,7 0 1,9-2-1900,3-2 1257,13-3 51,4-4 0,15-10-697,2-2 995,8-13 0,3 4-2089,5-10 0,3-1 16,1-3 838,-1-5 1291,-8-1 0,3-3 0,-2-2 0,0-3 0,-4 1 0,-5 3 0</inkml:trace>
  <inkml:trace contextRef="#ctx0" brushRef="#br0">20752 5939 7833,'-16'-12'0,"1"1"0,0 1 920,4 2 0,3 2 3428,0 2-707,6 3-1998,-3-4-1038,5 5 0,5 1 76,2 3-418,4 2-53,5 11-876,2-5 550,5 5 0,0-1-21,-1 3 0,5-1-82,0 1 1,4 0-318,0 4 0,-2-4-872,2 0 1,-4 0-1137,8 4 1342,-9-5 11,12 3-116,-13-8 793,-3 4 1,-1-7-103,-6-3-67,0 3 348,-9-8 0,3 2-98,-5-8-6,0-3 193,-9-4 1,2-2 415,-4-2-170,-1-3 0,-8-5 0,2-3 0,-5-1 0,5 6 0,-4-1 0,3 3 0,2 1 0,-2-1 0,3 1 0,5-1 0,2 3 0,5 1 0,0-1 976,0 1-641,0 4 0,1-1 41,3 1 999,2-1-831,5 6 1,1-3 506,-1 5-579,-4 1 0,3 3 442,-9 0-524,4 5 1,-6 2 214,-3 9-1,-2 1-299,-16 11 1,2 3 159,-11 7-1981,-4 2 1504,-1 1 0,-7 3 214,5-2-1620,0 3 1078,4 0 0,2-5-2774,5-6 1008,11-5 890,11-11 1216,15-7 0,-2-1 0,8-3 0</inkml:trace>
  <inkml:trace contextRef="#ctx0" brushRef="#br0">21300 6110 7833,'0'-6'3049,"5"1"-961,-4 5-1063,4 0-123,-5 0-502,0 5 0,0 2-1352,0 9 485,-5 1 338,-6 11-4708,-2 2 4837,-8 4 0,-2 0 0,-6 0 0</inkml:trace>
  <inkml:trace contextRef="#ctx0" brushRef="#br0">21700 5710 7833,'-11'-11'2593,"4"0"-1678,-10-1 0,6 6-357,0 2 1,-1 3 84,1 1-420,4 0 0,-2 1 118,6 3 2790,-6-3-984,8 9-968,-5-3-706,6 4 1,0 2-70,0 2 1,0 1-195,0 3 0,0 3 13,0-3 0,4 3 0,0 0 0,4 1-13,-5 0 0,5-4 13,-4 0 0,5-4 0,-2 4 1,0-5-657,0 2 1,1-9-1927,3-3 2654,1-3-6535,-1-1 3014,1 0 1509,-1-5 136,0-1 981,1-5 1,-4-1-85,-1 1 586,1-1-60,-2-4 1,-1 2-158,-5-5 1201,0 5-685,0-8 1,0 10 1681,0-4-853,0 4-396,0 0 1,0 1 1390,0-1-1150,0 6 1177,0 1-559,0 5-691,5 0 1567,2 5-1537,-1 6 1,3 12-11,-5 8-323,-1 2-467,3 11 0,-5-1 65,3 11-1647,-3-1 1655,-1-20 0,0 1-850,0 31 666,-2-26 1,-1 1-1,0-5 1,-1-1-115,-1 3 0,-1-1 0,-1-4 0,-1-1-59,-7 26 0,-2-7-206,2-12-1059,2-5 842,-8-15 0,7-3-539,-5-8 680,5-2 355,-3-5 0,6-1-790,-1-3 1,0-7 1519,-4-8-3087,4-3 1651,-5-6 1,6-1-13,-1-5-1159,6-5 1295,1 3 1,5-8 760,0 2 0,0 1 0,0-1 0,0-1 0,0-1 0</inkml:trace>
  <inkml:trace contextRef="#ctx0" brushRef="#br0">22191 5585 7875,'7'0'7374,"1"0"-6002,0 0-579,3 5 2805,0 1-2354,1 11 1,3 2-77,0 7 514,1 4-1174,-5 9 1,3 5 326,-3 6-1978,3 9 1143,-12-5 0,1 7-299,-6-8-81,-9 3 351,-6-4-1622,5-21 1,-2 0 712,-14 22 0,-5 2 380,0-13-5625,-6-3 6183,0-5 0,-6-1 0,3-2 0,5-5 0,5-1 0</inkml:trace>
  <inkml:trace contextRef="#ctx0" brushRef="#br0">16252 7298 7816,'-5'-11'544,"4"-1"1,-10 4 2141,4 1-888,2-1-712,0 2 1405,5 1-1863,0 5 0,0 5-275,0 3 0,-2 7-119,-1 4 1,1 6-527,-2 2 1,-1 5 249,2-2 1,-1 3-81,4 1 0,0-1-144,0-2 1,0 0-279,0-4 0,0 0-337,0-4 1,0-2 334,0-2 1,1-2-890,3-6 985,2-5 0,6-2-102,-1-8 1,0-2 163,1-5 0,-1-5 49,1 1 1,-1-5 101,1 1 0,-5-1-117,1 1 0,-2-3 258,2 3 0,2-3 1,-2 0 1,-3-1 425,-2 0 1,2 0-280,-1 0 1,4 2 1022,-4 2 1,0-2-513,-4 6 1,3-4 2196,1 4-1912,5 0 0,-6 4-217,4 4 1,-3 3 447,4 8 1,-6 2-508,2 6 1,1 9-159,-1 6 0,3 6-118,-3 5 1,0 2-341,-4 6 1,4 5 103,0 2 1,-2 8-255,-3-29 1,-2 1 0,1 0 0,-2 1 130,-1 0 0,-1 1 0,0-2 0,-1 1-69,0-2 1,-1 1 0,-9 27-54,-2-6 0,-2-5-2,2-7 0,1-13-88,-1-10 0,0-6 140,-4-5 1,0-5-1081,0-6 0,0-5 530,1-7 1,4-4-3249,3-8 3933,2-2 0,-1-10 0,2-3 0,4-3 0</inkml:trace>
  <inkml:trace contextRef="#ctx0" brushRef="#br0">16823 7561 8010,'-11'0'4191,"-1"0"-2750,6-5-550,1 3 174,5-3-633,5 0 1,2 3-110,9-6 0,-2 5-253,5 0 1,0-2-204,3 1 1,3-1-450,1 1 0,-2 3 620,3-3-2316,2 3 1506,-5-5 0,4 5-2288,-5-3 2121,0 3 1,-4 1-81,0 0 1019,-10 0 0,6-5 0,-9-1 0</inkml:trace>
  <inkml:trace contextRef="#ctx0" brushRef="#br0">17063 7332 8010,'-18'-7'1523,"3"-1"-1270,7 0 1730,-2-3-487,9 5-716,-9-5 581,8 5-837,-3 0 1,7 1 298,1 5 537,4 0-835,4 0 0,4 0-267,1 0-73,4 0 0,-2 5-42,4 2 0,1 4-163,0 0 0,0 4-316,0 0 0,-4 6 313,0-2 1,-1 1-605,1-1 0,-3 3 258,-4-3 0,-1 2-54,0 2 0,-4-1 112,-3-3 0,-3 1-28,-1-5 1,-5 4 178,-3-4 0,-6 1 21,-1-5 1,-5 1-765,1-1 1,-3-3 330,-1-1 0,0-3-661,1 4 0,4-6 568,3 2 1,2-1 664,1 0 0,-4-1 0,-2 3 0</inkml:trace>
  <inkml:trace contextRef="#ctx0" brushRef="#br0">17748 7287 7936,'0'-7'1211,"0"-3"-762,0 9 534,0-9-580,0 8 0,-4-4 214,0 2 660,-4 3-799,1-4 0,-4 6 744,-1 3-817,1-3 0,-2 11 310,-2-1-433,2 6 1,-3 5-135,4 1 0,1 0-95,0 0 0,0 4-63,4-1 0,-2 1-238,5-4 0,0-4-419,4 0 461,0-5 0,2 1-172,1-7 1,4 0-296,4-4 1,2-1 83,2-7 0,-1-2 182,5-6 1,0-3 239,4 0 1,0-6-31,0 2 1,-2-1 117,-2 1 1,3-1 135,-3 5 1,-1-5 298,1 5 0,-2 0 95,2 4 0,-2 0 404,-6 4 0,2-2 151,2 5 1,-2-1-67,2 1-500,3 3-20,-5-4-127,8 5 0,-4 0 37,2 0-557,2 0 224,-8 0 1,5 1 19,-3 3-54,-2-3 202,3 9 1,-4-3-275,-1 4 97,0 1 1,1 3 52,-1 0 1,-4 2 19,-4-2 1,0 1 213,1 3 1,-3 3-43,3-3 1,-4-1 11,-4 1 1,-2-5 28,-6 1 0,3-2-18,-2-2 1,2-5 107,-6-2-419,-3-3 93,0-1 0,-5 0-865,1 0 570,-1 0 1,-1-5 106,-3-2-2049,3-8 1434,-9-3 0,4-5-42,-6 0-438,6 5 759,1-3 0,7 4-2169,2-2 1820,2-2 0,7 8-405,3-2 0,3 2 200,8 2 1040,2 4 0,5-3 0,1 4 0</inkml:trace>
  <inkml:trace contextRef="#ctx0" brushRef="#br0">9685 16697 8201,'0'-11'0,"1"-2"0,3-2-234,-3 2 0,8-3 276,-5 4 0,0 1 387,-4 0 1,4-1-110,-1 1 1,1-1 4,-4 1 0,-1-4-113,-3-1 1,-1 1 15,-3 4 1,-6-4-158,3-1 0,-4-3 89,0 4 1,1 0-61,-5 3 1,-6 1 105,-5 0 1,0 4-364,-5 3 0,2 4 18,-9 4 1,4 9 152,-4 10 1,4 2-71,-3 9 1,5-1 352,2 9 1,-1 1 18,5 7 0,3-3-117,5 2 0,5-2 98,9-1 0,3-2-149,5-2 1,3-4-103,4-7 0,7-7 80,13-5 1,2-5-163,6 1 1,4-7 50,3-4 0,2-6-120,2-5 1,1-2-22,2-10 1,-2-4-136,3-4 1,-5-6-83,-3-1 0,-4-2 18,-7-5 0,-6 8 213,-10-2 0,-4 9-221,-11-1 0,-11 4-135,-4 4 1,-11 8 0,-9 7 1,1 3-186,-4 1 0,2 5 652,2 2 0,1 1 0,3 3 0,2 3 0</inkml:trace>
  <inkml:trace contextRef="#ctx0" brushRef="#br0">10016 8497 8114,'-5'-11'1145,"-1"-1"1433,-6 1-1158,1-1-362,4 1 0,4 1 920,6 2-1021,4 3-300,9 0-446,2 4-33,5-9 1,1 7 178,3-4-850,-3 4 473,9-2 0,-4 1-279,5 0 0,1 0-368,-1 4 1,-4 0 411,1 0-2011,-1 0 1320,-1 0 1,-2 0-1710,-8 0 1269,-2 0 250,-11 0 797,-1 0 0,-11 4 1,-6 0-124,-6-1 0,-3 2 462,-2-1 0,-5-1 0,4-3 0,-4 0 62,5 0 1,0-1-25,1-3 1,0 3 2019,3-3-1384,-3-2 0,10 5 2590,-4-3-1565,4-3-787,5 6 1,2-3-365,5 8 1,0 2 78,0 6 1,2 6-177,1 5 0,-1 2-126,1 9 1,-1-1-199,-2 9 1,-2 5-153,-1 6 1,-4 4-809,-4 4 1,-1-2 715,1 2 0,0-4-1160,-1-4 0,6-9 596,2-9 1,3-11-1393,1-9 0,1-7 1011,3-5 1,2-8-65,6-6 1,0-7 315,4-8 810,-4-4 0,10-4 0,-4 0 0</inkml:trace>
  <inkml:trace contextRef="#ctx0" brushRef="#br0">10142 8748 8114,'-12'-6'0,"1"-3"0,-1 5 2123,6 1-587,-4 3 368,9 0-668,-4 0-938,15 5 1,1-4-61,8 3 0,7-3-1412,-4-1 1,5 0 762,0 0 1,1 0-3134,2 0 3544,-2-5 0,-5-1 0,0-6 0</inkml:trace>
  <inkml:trace contextRef="#ctx0" brushRef="#br0">10153 9011 8114,'-23'0'3065,"6"0"-881,0 5 1007,1-4-2422,8 4 1,3-5-301,12 0 1,9 0-185,3 0 1,6-3-543,2-1 1,4-4 276,0 4 1,2-3-1665,1 3 1,0 0 101,1 4 0,-2-4-744,-3 1 1,2-1 2285,-5 4 0,4 5 0,-2 1 0</inkml:trace>
  <inkml:trace contextRef="#ctx0" brushRef="#br0">10758 8885 8114,'0'-19'761,"0"0"-523,0 0 0,2-1 1377,2-3-1055,-3 3 1,5-8 74,-2 5 0,-2-4 168,6 1 1,-5-1-690,0 4 0,-1 6 121,-2 1-508,0 4 331,-5 0 1,-3 7-158,-7 5 1,2 6-107,-2 10 0,-2-2-362,2 5 0,-4-4 462,4 4 0,0-4 136,3 4 0,5-4 573,-1 5 0,2-7-239,-2 3 1,3-4 1352,5 0-1174,0-1 1,1-1-52,3-2 1,-1 1-234,4-5 1,1 1-8,3-1 0,-3-3-393,-1 3 208,1-3 0,4-1-82,-1 0 0,-5 5 26,-2 3 0,1 2 182,-1 1 1,0 2-129,-4 2 0,4 4 316,-1 8 1,5 2 1,-4 5 1,1 2-114,-1 2 0,-3 2-223,3 6 0,-3 1 95,-1 3 1,-5-2-816,-3 5 1,-3-9 405,-4 2 1,1-9-576,-5-3 1,-2-5 364,-5-6 0,2-6-1519,-3-6 1,3-4 277,1-7 1,4-11-1728,0-4 3444,10-15 0,-5 2 0,10-10 0,1 0 0</inkml:trace>
  <inkml:trace contextRef="#ctx0" brushRef="#br0">11101 9125 8114,'-10'22'0,"2"-3"4462,3 2-2963,5-8 0,0 4-27,0-6 3764,-5 0-1755,4 1-1875,-4-1-1741,5-4 272,0-2-5721,0-5 2899,5 0 2685,1-5 0,11-7 0,1-6 0</inkml:trace>
  <inkml:trace contextRef="#ctx0" brushRef="#br0">12255 8486 8114,'-5'-23'0,"-6"1"0,-4 3 3658,5 8-1666,5 1 971,5 8-1456,0-3-406,0 21 1,-4-5-493,0 16 0,0-1-279,4 9 1,-3 4-266,-1 3 0,-4 5-234,4 6 0,-3-2-298,3 10 1,-4-5 498,5 4 0,-1 3-847,4-2 1,0-2 301,0-6 1,0-7-823,0-8 1,0-9-843,0-6 88,5-5 993,1-12 1,2-7 503,-1-10 0,-3-3-79,4-9 1,-6 1 508,2-8 1,-3-6 161,-1-6 0,-5-2 0,-1-2 0</inkml:trace>
  <inkml:trace contextRef="#ctx0" brushRef="#br0">12118 8588 8114,'-6'-29'0,"5"1"0,-3 6 0,8 0 0,4 3 0,3-3 0,4 3 0,-1 3 0,5 1 0,-1 6 0,1 1 0,2 6 0,-6-2 0,5 4 0,-1 4 6000,3-3-2822,1 9-2099,-1 1 0,0 3-1126,-3 5 1,1-3 66,-4 3 1,-5 4-728,-3 3 1,-6 6 305,2-2 0,-5 0-388,-7 0 1,-2 0-128,-13 5 0,1-5-225,-8 1 0,1-6-422,-2 2 0,0-10 251,4-5 1312,0-11 0,4-12 0,1-7 0</inkml:trace>
  <inkml:trace contextRef="#ctx0" brushRef="#br0">12883 8440 8114,'-17'-11'2165,"-6"-1"-1805,-1 6-179,-4 1 1818,11 5-1255,0 0 0,4 0 83,-2 0 1292,8 0-1353,-9 5 0,10 2 61,-5 9 580,4 1-882,-3 11 0,8 2 86,-6 4-433,5 0 1,-2 5-931,5 3 1,0 7 530,0 0 1,5-1-606,3-6 1,6-3 620,1-4 0,9-2-2478,-1-3 1,4-7 1305,-1-8 1,4-3 1376,4-5 0,0-2 0,0-5 0</inkml:trace>
  <inkml:trace contextRef="#ctx0" brushRef="#br0">13248 8451 8114,'-12'-11'4710,"-4"0"-1968,4-1-1619,0 1 0,12 4 377,8 4 1,3 3-745,4 3 0,8 4-789,8 4 0,-2 6 80,1 2 0,1 4-1053,3 3 1,-1 0 698,-2 4 0,2 2-1199,-3 6 1,-2 1 315,-1 3 0,-3 1 252,-1-5 1,-6 4 31,-1-4 1,-5-6-139,-3-9-260,-3-5 845,-5-12 1,-2-2-129,-1-8 0,0-4 587,-5-7 0,6-3 0,-8-10 0,3-1 0</inkml:trace>
  <inkml:trace contextRef="#ctx0" brushRef="#br0">13659 8497 8114,'0'-23'857,"0"6"211,0 1 1,0 4 1156,0 0-756,0 6 2653,0-4-3111,-5 8 0,-5 6-151,-5 8 1,-7 12-370,-1 2 0,-4 7-396,-8 5 0,-4 7-145,18-21 1,0 1 0,-1 4 0,1-1-475,0-1 0,0 0 0,2 0 0,0-1-1150,-11 20 1,7-6-4231,7-2 5904,9-2 0,-3-12 0,3-2 0</inkml:trace>
  <inkml:trace contextRef="#ctx0" brushRef="#br0">14219 8486 8114,'-1'-18'1070,"-3"3"0,1 2-740,-4 2 627,4 4-547,-2-3 1,1 4 226,1-6 515,-1 6-224,4 1-228,0 0-790,0 4 123,0-5 1,-2 6-370,-1 0 328,1 0 1,-4 0 23,2 0 0,-2 6 90,-6 1 1,4 5 37,-4 3 1,2-1-92,-9 5 0,1 0 391,-1 4 0,-2 0-168,2-1 1,-2-3 511,2 0 1,-1 0-309,5 4 0,1-5-258,6-3 1,3-6-323,5-1 0,1-6 117,3 2 0,4-3 27,7-1 0,4 0 83,8 0 0,1 0-773,2 0 1,-1-3 288,-2-1 1,-2 0-622,6 4 1,-5 0 11,5 0 1,-6 0-184,2 0 0,-3 0-132,-1 0 1,0 0 632,-1 0 0,-4 5-33,-3 3 1,-7 2-53,-4 1 336,-3 1 397,-6-1 0,-6 6 0,-12-5 0,-6 5 0,-6-6 0</inkml:trace>
  <inkml:trace contextRef="#ctx0" brushRef="#br0">14116 8817 8114,'-26'0'1164,"-1"0"0,2 0 557,5 0 0,4 0 167,5 0 913,-1 0-2074,6 0 1,6 0 1003,7 0 0,5 4-996,3 0 0,-1 1-564,5-2 1,4-1-1801,4 1 0,4 3 1013,0-3 1,2 2-2628,1-1 1,2-2 459,2 1 2783,2-1 0,1-2 0,-2 0 0</inkml:trace>
  <inkml:trace contextRef="#ctx0" brushRef="#br0">14710 8349 8114,'-11'-12'3039,"-1"1"0,2-1-1510,2 1 1441,3 0-2010,10-1 1,2 5-375,4-1 1,1 5-314,-1 0 1,6 0-466,2-1 1,-2 3-508,2-3 1,-1 3-890,1 1 1,2 0 955,-6 0 0,0 4-392,-4-1 0,0 6 270,-4-1 0,-2 6-69,-5 1 1,-1 5 313,-3-1 1,-2-1 517,-6 1 1,1-1 297,0 1 0,-5 1 252,1-4 0,-5 4 1065,1-1 1,1-3-773,-1 0 0,1 0 852,-1-1 0,-1 1-868,5-5 0,3-3-252,5-1 0,4-3 287,-1 4-432,3-6 0,2 7-339,3-5 0,6 1-294,5-1 0,6-3-239,-2 3 1,2-2 360,2 2 1,-1-1-162,-3 4 0,1-3 62,-5 4 0,1-1-71,-5 5 0,-1-5 14,-2 1 0,-3 4-101,-5 3 1,-1 0-285,-3-4 0,-6 5-378,-6-1 1,-4 4-902,1-4 0,-3 2 945,0-2 0,0-1-1107,3 5 0,-1-1 2054,4 1 0,-4-3 0,2-4 0</inkml:trace>
  <inkml:trace contextRef="#ctx0" brushRef="#br0">15144 8817 8114,'0'-12'0,"1"6"0,3 2 3894,-3-2-2573,10 5 1,-9-4-51,6 5 941,-6 0-1436,3 0 1,-5 5-564,0 2 1,0 5-541,0 3 1,-1 7-640,-3 4 0,-3 2-2700,-9-1 3666,4-3 0,-5 4 0,6-5 0</inkml:trace>
  <inkml:trace contextRef="#ctx0" brushRef="#br0">15704 8257 8114,'-17'-28'0,"5"6"0,-4-1 5193,9 10-3451,2 3 0,3 3 1297,-1-4-1411,1 5 856,-3 1-1822,5 5 0,0 6-1268,0 5 1,4 6 443,0 6 1,5 1-1137,-2 3 0,5 0 47,3 4 0,-1-2-778,5-2 1,0-3 784,4 2 0,3-1-78,1-3 1,5-4 407,-2-3 0,3-3 52,2-5 862,-1 4 0,5-10 0,2 4 0</inkml:trace>
  <inkml:trace contextRef="#ctx0" brushRef="#br0">16012 8383 8114,'0'-23'0,"0"0"1120,0 0-685,5 1 1,1 0 1088,6 3-1013,-1-3 0,-1 8 339,-2-5 0,2 5 142,-2-1-212,-3 8-513,0 1 1,-10 9-172,-3 5 0,-6 4 94,-1 11 1,-8 0-150,4 0 1,-7 4-647,7-1 1,-7 1 258,3-4 247,0 5 0,-1-4-1464,5 2 787,0-2-197,2-6 1,-2 3 0,6-6-612,3-1 151,6-2 586,-1-5 563,5-2 0,5-5 299,2 0 1,0-1-19,0-3 1,-3 2 895,4-1 0,-4 1-646,3 2 0,-3 0 1805,4 0 0,-6 2-898,2 1 1,-1 4 772,0 4 0,-1 2-986,1 2 0,-1 3 185,-2 5 0,-4 3-687,0 1 0,-3 6-481,3 1 0,-1 3-746,1 9 1,1-7 583,-4 7 1,4-4-1487,-1 0 0,3-2 730,1-2 1,4-11-1884,0 0 1,5-11 2842,-2-1 0,3-2 0,2-2 0</inkml:trace>
  <inkml:trace contextRef="#ctx0" brushRef="#br0">16389 8417 7926,'-24'0'3144,"-3"0"-2661,8 0 2087,-2 0-744,14 0 1133,2 0-2234,15 5 1,3-2 320,10 4-670,0 1 1,5 2-393,2-2 0,2 2 57,-2-2 0,2 0-286,-5 0 1,-1 2 217,-3-2 1,-1 3-466,-3 4 0,-4-1 252,-7 5 1,-3 0-813,-5 4 1,-14 1 152,-5 3 0,-16-2 89,-3 6 0,-1-2 137,-3 2 1,3-7 244,1-5 0,2-9-1771,13 1 1208,3-7 991,19 1 0,2-15 0,10-3 0</inkml:trace>
  <inkml:trace contextRef="#ctx0" brushRef="#br0">17154 8200 8153,'-1'-6'1171,"-3"2"1,2 3-221,-6 1 1,0 5-408,-3 2 0,-4 4 184,-1 0 1,-3 6-42,4 2 1,-5 2 126,1 2 0,1 1-173,-1 3 1,1-2-219,-1 6 0,-1-2 385,5 1 1,-1-2-314,5-5 0,5-5-195,2-3 0,3-2-84,1-2 1,6-5-613,5-2 1,6-3-3,6-1 0,5 0-341,2 0 0,4-1 58,4-3 1,-1-1 242,5-2 0,-1-3-600,1 2 1,-2-2 457,-2-2 0,-2 2-421,2 3 0,-4-4 461,-3 4 1,-9 1 215,-6-2 0,-4 4-713,0-4-634,-1 6 1671,-4-8 0,-13 3 0,-6-4 0</inkml:trace>
  <inkml:trace contextRef="#ctx0" brushRef="#br0">17234 8394 7899,'-5'-11'0,"-1"1"3042,-6 2-1333,1-2 837,4 4-1885,-3-1 1,9 7 1516,-3 8 0,3 7-1113,1 4 0,-4 8-783,0 3 1,-1 8-691,1 4 1,-1 6-841,-2 2 0,-2 3-243,5-3 1,2-1 1490,5-3 0,4-5 0,4-2 0</inkml:trace>
  <inkml:trace contextRef="#ctx0" brushRef="#br0">17622 8097 7819,'7'-5'3000,"-2"3"-1650,-5-6 153,5 6 1,1-3-43,6 5 0,-3 5 444,2 2 0,-2 10-846,6 6 1,3 2-533,1 9 0,1 0-611,-1 12 1,2 2-110,-6 9 0,-1 6 69,-10-31 1,-1 0 0,0 1 0,-2 0-836,-2 0 1,-2-1 0,-8 30 448,-8-5 1,-3-2-2146,-1-6 1,-3-5 1321,-1-14 1,0-3 1332,5-8 0,-1-4 0,0-7 0,0-3 0</inkml:trace>
  <inkml:trace contextRef="#ctx0" brushRef="#br0">11581 10119 7869,'-28'-5'358,"4"-2"299,-3-4 0,8 5 2485,4 2-1347,7-2-1242,3 4 1,6-7-109,3 6 0,4-2-179,7 1 0,7 1-454,4-4 1,10 4 186,-2-1 1,4 2-978,0-2 1,-1 3 692,5-3 1,-5 3-1079,1 1 0,-3 1 390,0 3 1,-2 2 214,-3 5 0,-5 2 208,-9 2 1,-2-1-318,-11 5 867,-4 0 0,-15 4 0,-9 0 0</inkml:trace>
  <inkml:trace contextRef="#ctx0" brushRef="#br0">11729 10302 7869,'-29'0'800,"5"0"100,5 0 0,2 1 653,2 3 1228,5-3-1691,10 4 0,1-4-553,3 3 0,8-1-749,7 4 0,3-4 221,5 1 0,6 1-1378,5-2 0,5 1-53,-1-4 1,8-1-3448,3-3 4869,8-2 0,-3-6 0,4 1 0</inkml:trace>
  <inkml:trace contextRef="#ctx0" brushRef="#br0">12552 9822 7869,'-22'-10'592,"3"2"2188,4 4-1822,2 3 1824,2-4-2015,4 4 0,2-3-127,5 8 0,0 2-237,0 6 0,0 4 498,0 3 1,0 8-509,0 3 1,-1 8-403,-3 4 1,3 8-410,-3 3 0,-1 4 180,1 4 0,0-28 0,1 1-155,1 2 1,0 0 0,-2-2 0,0 0 90,0 27 1,-3-4-1220,3-4 0,0 0 687,4-7 0,0-12-754,0-11 312,0-13 139,5 0 1,0-20 150,3-5 0,1-12 986,-5-7 0,-1-5 0,2-12 0,2-1 0</inkml:trace>
  <inkml:trace contextRef="#ctx0" brushRef="#br0">12414 10005 7869,'-5'-30'0,"4"3"662,-3 4 0,4 0 949,4 0 0,8 0 175,7 0 0,-2 6-933,2 1 0,0 5-6,4 3 1,0 3 0,0 5-607,0 0-334,0 5 153,-1 7 54,-4 6-555,4 4 1,-9 5-1,0 1-116,-4 1 1,-4 2 487,-5 3 1,0 4-1257,0 0 0,-5-4 675,-2-3 0,-8-5 0,-5 4-677,-1-3 0,-3-5 179,-3-7 1,3-7 578,-3-4 0,3-9-425,1-7 994,1-4 0,4-17 0,1-3 0</inkml:trace>
  <inkml:trace contextRef="#ctx0" brushRef="#br0">13168 9765 7869,'-23'-17'1947,"1"10"0,-1-7-1171,0 10 1,5 0-289,3 4 0,2 1 1077,2 3 0,-1 3-290,1 4 0,1 5 142,2 4 1,-1 7-958,5 8 1,1 2 0,3 7-95,0 3 1,0 5-702,0-3 1,5 5-72,2-5 1,9-1-342,3-6 0,3-5 640,5-10-6126,2-6 6233,6-14 0,-1-2 0,0-5 0</inkml:trace>
  <inkml:trace contextRef="#ctx0" brushRef="#br0">13614 9833 7869,'-12'-11'594,"1"0"75,-1-1 0,1 4 1754,0 1-814,4 4 2362,2-7-2992,5 9 1,1-4 384,3 5 1,3 0-671,4 0 1,2 0-273,2 0 1,3 5-167,5 3 1,-4 5-491,0 3 0,0 4-259,3-1 0,-3 3-499,1 0 1,-5 1-1072,4 0 1,-4 1 914,4 3 0,-1-3-463,1 3 0,1-3 833,-5-1 0,2-4-353,-2 0 1,-2-7 537,2 0 0,-6-2 51,-1-6 0,-1-6 542,5-5 0,-6-3 0,4-12 0,-4-2 0</inkml:trace>
  <inkml:trace contextRef="#ctx0" brushRef="#br0">13968 9833 7869,'0'-22'0,"0"-1"0,0 0 595,5 5 0,-3-3 90,6 1-303,0-1 1356,3-2-763,-5 0-381,4 5-136,-3 2 1238,-1 5-741,-1 4 29,-5 2 191,-5 15-648,-6 8 1,-8 9 193,-8 7-461,-2-2 0,-7 16-523,-2-2 1,18-19-1,-2 0 291,-2 2 0,-1-1 1,2 0-1,0 0-618,0 1 0,1-1 1,-1-1-1,1-2 190,-16 21 0,5-6-2563,6-1 1,10-14 2962,5-6 0,2-3 0,6-7 0,0-20 0</inkml:trace>
  <inkml:trace contextRef="#ctx0" brushRef="#br0">14504 9719 7869,'0'-11'2198,"-3"3"-1440,-1 1-121,-5-1-211,8 2-1,-4-5 863,5 10-880,-5-9 0,3 7 0,-1-4 253,1-2-234,2 4-589,0-5 0,0 7 187,0-4-327,0 4 310,0-2-234,0 5 108,0 5 1,-6 3-88,-6 7 0,0-1 26,-7 5 0,-4 0 385,-4 4 0,-4 3 136,0 1 0,-2 5 98,-1-2 0,3-2 89,1-1 0,8-4-135,-1-4 0,12-3-432,0-4 1,7-5 74,0 1 1,12-6 20,3 2 0,12-3 1,1-1-146,4 0 1,2 0 29,5 0 0,-2 0-1246,-3 0 862,8 0 0,-11 0-1037,7 0 0,-6 0 685,2 0 1,-4 2-595,0 1 1,-3-1 679,-4 2 0,-2 2 707,-6 2 0,1 2 0,-1 1 0</inkml:trace>
  <inkml:trace contextRef="#ctx0" brushRef="#br0">14276 10153 7869,'-18'0'3149,"2"0"-940,4 0-1154,1-5 2307,5 4-1575,1-4-786,5 5-268,5 0 0,1 0 267,5 0 1,6 0-851,2 0-106,3 0 0,5 4-1785,4-1 0,2 1 1088,1-4 0,4 4-5237,0 0 5890,5 0 0,-7 1 0,3 1 0</inkml:trace>
  <inkml:trace contextRef="#ctx0" brushRef="#br0">14961 9673 7869,'-11'-7'1267,"-1"-1"1,1 4-127,0-3 986,4 4 883,2-2-2284,5 5 1,5-4-698,3 1 1,3-1 53,5 4 1,-2 0-988,5 0 0,-2-1 608,2-3 1,3 2-1203,-3-1 0,-1 1 774,1 2 0,-5 0-1138,1 0 1116,-2 0 0,-3 7 335,-3 4 1,-3 2 407,-8 6 0,-2 0-76,-5 4 1,-5 1 733,1 2 1,-5-1-473,1 1 1,-1-2 1244,1-1 0,-3 0-616,3 0 1,-1-2 223,1-2 0,2-2 248,6-6 1,-1-3-8,1 0 32,4-6-885,2 3 0,10-5-465,3 0 0,2 0 69,2 0 1,4 4-310,3 0 0,3 0 66,1-4 0,-4 1-198,0 3 0,0-3 8,4 3 0,-2-2 121,-2 2 0,1-3-289,-4 3 0,-2-1 120,-7 1 1,2-2 301,-5 6 1,0-4-24,-4 3 0,-9 2-177,-3 6 0,-10-1 181,-1 5 1,-8 0 13,1 4 1,-3 0-344,-1 0 0,-1 0 108,1 0 1,1-6-133,3-1 0,3-9 97,8-3 0,8-5-850,7-7 0,8-11 1276,3-15 0,13-11 0,5-7 0</inkml:trace>
  <inkml:trace contextRef="#ctx0" brushRef="#br0">15350 9548 7869,'0'-8'2526,"0"1"410,5 4 0,1-1 46,5 8 1,1 4-1672,-1 7 1,-3 8-393,0 7 0,-2 6-387,2 6 1,0 1-494,-4 10 1,0 2-272,-4 6 1,-5-3-991,-3 3 1,-6-4 226,-1-4 1,-4-7-2039,4-8 0,-2-8 3033,2-3 0,-8-3 0,-6-1 0</inkml:trace>
  <inkml:trace contextRef="#ctx0" brushRef="#br0">15909 9902 7869,'-23'-6'0,"6"0"0,1 6 3190,4 0-2073,0 0 0,2 2 1789,3 2-2054,1-3 0,8 9-259,2-2 0,3 2-230,8 1 1,4-1-1437,8-2 0,4 1 720,7-5 1,7-1-887,9-3 0,1-5-1097,3-2 2336,-1-3 0,-24 0 0,1-2 0,1 0 0,0 0 0</inkml:trace>
  <inkml:trace contextRef="#ctx0" brushRef="#br0">16754 9536 8831,'-16'-6'3607,"8"1"-2703,-7 5-233,9 0 2063,-1 5-1773,-3 1 0,5 12 16,-2 5 1365,-4 5-1698,5 16 0,-2 5-318,1 11-521,-1 4 1,4-26 0,1 0-71,-2 0 0,2 0 0,1 0 1,1-1-1,-1-4 0,1 0-558,-1 32-666,2-11-123,0 2 1152,0-15 1,2-8-1174,1-10 754,4-6 309,4-10-1161,1-2 1420,-6-5 1,4-5-448,-2-3 0,-2-7 335,2-4 1,-6-8-1349,2-3 1021,2-3 627,-4-7 0,-2-5 0,-7-7 0</inkml:trace>
  <inkml:trace contextRef="#ctx0" brushRef="#br0">16652 9731 7869,'0'-28'0,"0"5"1350,0 0 0,0 1-588,0 7 1,0-1 1019,0 0 0,5 4-922,2-3 0,5 2 812,3 1 1,-1 5-830,5-1 1,4 6-324,3-2 1,1 3-285,-4 1 0,0 1 1,0 3-272,-1 3 0,-4 3-324,-3 2 1,-2 3 318,-1 0-678,-6 6 1,-1-4 469,-5 6 0,-6 1-2014,-6 3 1401,-4-3 0,-7 9-314,0-2 1,-1-5-476,-3-3 1,3-1 638,-2-7 1011,-4 0 0,1-4 0,-5 1 0</inkml:trace>
  <inkml:trace contextRef="#ctx0" brushRef="#br0">17577 9502 7869,'-5'-11'668,"-3"-1"1,-6 2-134,-1 3-401,-5 1 1842,7 6-1252,-9 6 0,3 5 64,-7 8 700,1 3-929,-2 5 0,4 1 891,0 3-697,0 7-531,5-3 1,2 11-223,4 0-5,6 0 0,2 2-364,8-3 331,2 4 1,12-15 120,5 0-2698,0-5 1793,10-11 0,1-6-438,8-9-2212,2-1 3472,-3-2 0,3-4 0,-2 0 0,3 1 0,0 2 0</inkml:trace>
  <inkml:trace contextRef="#ctx0" brushRef="#br0">17725 9616 7869,'-1'-7'5106,"-3"-1"-3784,3 6 3531,-4-3-2533,5-1-721,0 5 1,6 0-803,6 5 0,4 5-1197,7-2 1,1 5 21,3 3 1,3-1-148,8 5 1,-2-4-1266,2 4 0,1-4 1102,-1 4 0,0 0-1617,-4 4 0,-1 0 1162,-2 0 1,-8 0 23,-8 0 1,-4-1 536,-3 1 1,-3-4 163,-5 0 0,0-5-361,0 2 2,-5-9 777,4-2 0,-8-7 0,5-6 0,-5-5 0,3-9 0</inkml:trace>
  <inkml:trace contextRef="#ctx0" brushRef="#br0">18216 9559 7869,'7'-15'961,"-4"0"0,-1 0-374,-2 3 0,0 1 607,0-1 0,0 5-563,0-1 0,-5 6 1613,-3-2 0,2 2-1131,-2 2 1,0 7-383,-3 4 1,-5 7-714,-4 9 1,-2 7-638,-5 8 0,2 7-2069,-6 5 0,1 1 1804,13-26 0,-1 0 0,-12 28 884,0 0 0,4-5 0,-2-1 0</inkml:trace>
  <inkml:trace contextRef="#ctx0" brushRef="#br0">18776 9536 7869,'6'-16'0,"-1"-1"0,-5-2 1087,0 3-671,0-1 1,0 5 212,0-4 106,0 4-366,0 0 1,0 1 368,0 0-417,0 4-118,0-3 203,-5 9-501,-1-9 1,-6 10 135,1 0 1,-2 1-163,-2 6 1,1 2 81,-5 7 0,4-4 304,-4 4 1,0 1 66,-4 2 1,0-1 263,0 1 0,2-1 149,2 1 1,-3 1-240,3-5 1,3 1 1081,0-5-1071,4 1 1,4-1 349,0 0-604,6-4 1,-2 2-389,8-6-204,2 1 0,11-4-138,2 0 1,6 0-475,2 0 0,6 0-1073,1 0 1,2 0 923,6 0 1,-4 0-477,3 0 1082,-4 0 1,3 0-279,-6 0-1249,0 0 1449,-5 5 0,-3-2 562,-11 4 0,-1-1 0,-10 5 0,-1 3 0</inkml:trace>
  <inkml:trace contextRef="#ctx0" brushRef="#br0">18536 9868 7869,'-28'0'0,"4"0"0,1 0 0,8 0 2877,2 0-838,7 0 1391,-4 0-1374,9 0-1163,11 0 1,4 0-152,12 0-331,3 0-2704,1 0 1831,9 0 0,-2 0 339,5 0-2807,0 0 2107,3 0 1,-4-2-2117,-3-1 1554,3 1 1385,-6-3 0,9 5 0,-3 0 0</inkml:trace>
  <inkml:trace contextRef="#ctx0" brushRef="#br0">19176 9308 7869,'-5'-11'2762,"-2"-1"1,-3 1-1092,2-1-840,-2 1 2600,9-1-2533,-4 1 0,6 3-414,3 1 1,2 4-541,6-1 0,-1 3-577,1 1 0,3 0 565,0 0-1202,5 0 1,-3 0 445,2 0-922,2 5 1097,-8 2 1,7 0-267,-4 1-1022,-6-1 1225,0 5 0,-5-1-66,3 1 495,-3 4 123,-5-3 0,0 5-160,0-3 1051,-5-2-580,-2 8 1,-4-7 1705,0 5-1376,-6 0 0,3 3 567,-5-3 1,1 5 2307,-1-5-2508,-2 5 1,8-7 72,-2 2 0,2-2-265,2-1 641,4-4-300,2 5-406,5-6-325,5 1-106,2-6 0,9 3-864,3-5 405,3-1 257,6-3-893,-4 0 719,9 0 1,-9 0-52,3 0 1,-5 0-691,-3 0 622,-2 0 0,-11 6 6,-2 1 0,-9 5-683,-6 3 473,-6 8 257,-6 1 0,-5 4-1530,-2-5 1198,2-6 0,-4 5-704,6-3 0,-1 1 195,4-1 709,0-2-1888,5-6 1462,2 1 1,6-5 839,2 1 0,-2-6 0,4 3 0</inkml:trace>
  <inkml:trace contextRef="#ctx0" brushRef="#br0">19690 9799 7869,'6'0'4473,"-1"0"-2918,-5 0 1696,5 0-1922,-4 0-559,4 5 900,-5 2-1028,-5 4 0,3 4 42,-6 0-2578,-5 11 1395,1-7 1,-8 13 344,4-6-5939,-4 6 5963,7-8 1,-8 9 0,3-4 0</inkml:trace>
  <inkml:trace contextRef="#ctx0" brushRef="#br0">20329 9274 7869,'-11'-23'4671,"-6"5"-3893,10 2 1204,-4 9-1270,11-3 1,2 9 103,2-3 417,-3 3-754,9 6 0,-5-3 223,3 6-367,2 0-148,-4 8 0,6-2-1143,-1 5 531,0-5 385,1 8 1,-1-5-2355,1 6 1213,-1 0 629,-5 0-2101,5 0 1681,-5 0 1,5-1-52,1 1-733,-1 0 1113,6-5 1,-5 1 289,4-8 0,0 2 353,-1-9 0,6 5 0,-4-3 0</inkml:trace>
  <inkml:trace contextRef="#ctx0" brushRef="#br0">20695 9388 7869,'5'-23'-528,"-3"0"-67,6 0 1,-6 1 2203,2-1-631,3 0-295,-6 0 1,8 0 939,-6 0-1091,6 6-159,-7-5 240,8 9-290,-9 2 0,8 1 124,-5 2-742,0 3 234,-4 0 254,0 15-694,-6-2 421,0 13 1,-9-2-48,0 8 162,-6-3-91,4 9 1,-6 0-631,0 5 235,0 0-450,5-9 194,-3 4 422,8-8 1,-5 4-423,3-3 228,2-7 226,2 8 1,2-14-104,5 2-363,-5-7 59,8 2 48,-4-9 866,5 4-685,0-5 1097,5 0-778,-4 0 54,10 0 2133,-10-5-1414,9 4 1,-8-4 417,6 5 0,-5 1 735,0 3 0,3-2 1213,-3 6-1636,1 0-850,-4 3 1,0 5 827,0 3-717,0 3-220,0 6-723,-5 6 533,-1 7 1,-7 6 104,-2 2-1638,2 3 980,-3 0 1,4-1-487,1-5 1,4-6-990,4-2 1,3-12-4036,3-7 3086,4-5 2735,9-8 0,-8-1 0,2-5 0</inkml:trace>
  <inkml:trace contextRef="#ctx0" brushRef="#br0">21357 9434 7869,'0'-30'1100,"0"4"1,0 2-762,0 1-1270,0 0 546,5 5 1,-2 2-187,4 4 196,1 1 1,-2-1 487,4 1-101,-8 5 1,3 1-303,-5 5-29,0 0 46,0 5 799,0-4-422,0 9 1,-7-5-97,-4 3 879,0 2-612,-6-4 0,2 6 458,0-1-331,-6 1-222,3-1 0,-4-1 1258,-1-2-576,0 2-325,0-4 1173,0 6-1056,-5-1 0,4 1 40,-2-1 1127,1 0-1159,3-4 1,0 3 113,3-3 288,-3 4-639,15-5 1,-3 0-547,10-2 61,0-3 144,0 10 1,6-9-146,5 6 118,11-6 0,7 3-1913,5-5 1510,1 5 1,7-3 130,0 1-2622,4-1 1836,-5-2 0,1 1 23,0 3 0,-3-2 20,-1 6 0,-1-4-89,-10 3 1,-7 1 468,-9 3 0,-4 5-762,-7-1 655,-5 5 235,-7-7 450,-11 8 0,-6-8 0,-5 4 0,0-6 0</inkml:trace>
  <inkml:trace contextRef="#ctx0" brushRef="#br0">21094 9753 7869,'-7'0'2536,"-1"0"-1161,0 0-580,2 0 914,-4 5-487,9-3-541,-4 3 2793,5-5-2282,0 5 0,5-3-505,2 6 0,9-5-316,3 0 1,9-1-3453,6-2 1648,0 0 1061,10 0 1,-4 0-2708,2 0 1,2 0 3078,-2 0 0,2 5 0,2 1 0</inkml:trace>
  <inkml:trace contextRef="#ctx0" brushRef="#br0">21985 9297 7869,'12'-23'0,"0"-1"335,4-3 0,-4 8 513,3 0 0,-2 1-70,-1 3-302,-1 0-155,-5 8-152,-1-3 0,-6 9 124,-3-3 0,-2 3 80,-5 1 0,-5 1-53,1 3-394,-5 2 152,2 6 1,-5 3 119,0 0 0,4 2 38,0-2 0,0-1 405,-4 5 1,1 0-231,-1 4 0,4 0 112,0-1 1,1 1 77,-1 0 1,-3 0 59,3 0 0,3 0-168,0-1 1,5-4 73,3-3 1,3 2-117,5-2-460,5 0 58,7-8 0,7 2-301,8-6 0,3 1 219,8-4 0,3 0-1109,4 0-567,6-5 1501,-4-1-959,14-6 739,-13 1 0,12 0-221,-11-1 1,0 1-282,-8-1 1,-2 5 303,-9-1-248,-7 6 141,-7-4-580,-9 6 912,-2 0 0,-7 0-171,-1 0 0,-4 0 922,-4 0-1042,-1 0 353,1 0 0,-4 0-101,0 0-420,-1 0 609,5 0 1,-6-5 250,-2-2 0,-2-2 0,-2 1 0,1-2 0,3 3 0,-1-4 0,5 0 0,1 0 409,6-1 1,-2 4 429,3 1 1,0-1 865,0-3 1,4-1 273,-1 1 176,3 5 569,1-4-344,-5 8 0,2 2 916,-4 8-1862,4 12-1212,-7 4 1,4 12-223,-6 2 0,1 8 0,-1 7-4416,1 3 3542,5 6 0,1-4 368,5 3-5187,0-8 3606,0-7 1,5-9 2086,2-10 0,9-1 0,3-12 0,2-7 0,2-10 0</inkml:trace>
  <inkml:trace contextRef="#ctx0" brushRef="#br0">22705 9057 10743,'1'-10'3153,"3"2"1,-2 3-1553,6 5 0,0 1-320,3 3 1,2 4-172,2 7 0,-1 8 573,5 7 1,-1 8-1550,1 4 1,1 9-336,-5 6 1,-6-25 0,0 2-43,-3 2 1,-1 0 0,1 0-1,-3-1 72,-3 30 0,-2-32 0,-2 0-1151,-8 28 0,5-29 1,-2-1-919,-14 26 0,-5-3-694,-2-12 1,-10 2 1357,-5-2 1576,17-20 0,0 0 0,0 1 0,0 0 0,-2 0 0,-1 0 0,0 0 0,-1-1 0,-1 1 0,0 0 0</inkml:trace>
  <inkml:trace contextRef="#ctx0" brushRef="#br0">14093 10838 8117,'-11'-22'-739,"0"-1"594,4 0 1,-3 4 144,2 0 0,0 0 189,0-4 1,-2 0 90,2 0 312,3 0-281,-5 6 0,4 1 746,-6 9-672,1-3 1,-1 8 363,1-1 1,-4 8-276,-1 6 1,1 6 234,4 5 0,-1 6-265,1 3 1,1 2 45,2 1 0,3 7-120,5 4 1,1 1-359,3 3 1,4-2 198,7-1 0,8 2-84,7 6 0,8-6-329,-17-21 0,0-1 0,24 19 340,0-4 0,7-4-188,-23-18 0,-1 0 0,26 17-16,-26-19 1,1 0-1186,25 17 1050,4-4 146,-1-3 0,-2 0 3,-1 0 30,-3-1 38,-6-3 0,2-1-878,3-3 705,2 8 125,0-8 1,2 8-158,-4-4 196,-1 0-51,-3 0-674,5 0 464,-9 0 1,1 0-141,-13-1-127,3 1 408,-9 0 1,3-1-263,-8-3-203,-3-3 543,-4 1 0,-6-8-647,-2 2 1444,-3-7-2403,-1 1 1561,-5-10 1,-1-7-741,-6-7-690,-4-7 1330,3-4 0,-13-9 0,2-1 0</inkml:trace>
  <inkml:trace contextRef="#ctx0" brushRef="#br0">15121 11512 7994,'-11'0'2614,"-1"0"-1670,1 0 0,0 0-441,-1 0 1,5 0-79,-1 0-199,5 0 1571,-2 5-1155,5 2 1,7 4 74,4 0-448,6 6 0,10 1-285,4 5 1,3 3-367,4 1 0,4 0-485,8-5 1,-3 1 706,2 0 1,2 0-318,-2 0 0,-4-5 54,-7-3 212,-8 3 0,-2-6-72,-5 3 0,-6-1-248,-6 2 1182,-5-4-512,-6 10 0,-1-4 654,-3 4-542,-7 1 1,-8 4 122,-8 0-35,-2 4-379,-5-1 1,-1 3-629,1-3 0,-1-6 364,-3-5 0,1-6-1455,-5-2 0,5-4 160,-1-7 1599,8-11 0,-1 3 0,3-14 0,-2-6 0,-1-6 0</inkml:trace>
  <inkml:trace contextRef="#ctx0" brushRef="#br0">17976 10507 7944,'0'-11'109,"0"-1"1,0 5 440,0-1-933,0 1 344,6-5-666,-5 1 352,4-1 200,-5 6 0,-1 1 191,-3 5 1,-3 0-12,-4 0 1,-5 4-33,-4-1 0,-5 10 287,-2-1 1,-4 2 8,0-3 0,-3 0-137,-4 1 1,2 3-107,-2 0 0,3-1 25,1-6 0,-2 2-3,-2-2 1,1 2-32,-5 1 1,4 1-154,-4-1 1,-2 0 62,-2 1 0,-2-1-187,6 1 0,-6 0 289,-2 4 0,-3-4-47,4 4 1,-2-3 161,1 3 1,2-2-29,-5 5 1,1-4-37,-1 4 0,2-4-48,5 4 0,-3 0 16,-1 4 0,-4-1-22,0-3 1,2 2-393,-1-2 0,0 3 227,-4 1 1,-3-2 81,3-2 1,-4 3-78,4-3 0,-5-1 80,28-9 0,-1 1 0,-1-1 0,1 1 22,1 1 0,-1 1 0,-2-1 0,0 2-195,2 0 1,1 0 0,-4 0 0,0-2 258,0 3 1,0-1-1,-1 1 1,-1 0-38,0-1 1,0 1 0,2-1 0,0 0 7,0-1 0,0-1 0,0 1 0,0 0-3,-2 2 1,0-1 0,-2-1 0,0 0-5,0 1 0,0 1 0,0 0 0,1 0-41,1-1 1,0 0 0,-3 3 0,1 0 24,-2-1 0,0 0 0,-2 2 0,-1-1-8,2 2 1,-1-1 0,-1 0-1,0 0-246,3 0 1,1 0-1,-2 0 1,-1 0 270,1 0 1,-1 1-1,0 1 1,-1 0-8,4 0 0,-1 0 0,-2 0 0,1 0 4,4-2 0,2 0 0,-5 0 0,0 0 34,0 0 1,0 1 0,0 1 0,0 0-35,0 0 1,0 0 0,1 0 0,0 0 95,1-2 1,0 0 0,0 0 0,-1 0 13,-1 1 1,0-1-1,0 0 1,0 0 16,2 0 1,0 0 0,-2 0 0,0 1-80,2-1 0,1 0 0,-2 0 0,1 0 14,-1 0 0,2 0 0,1 2 0,0 0-177,0 0 0,0 0 0,0 1 0,0-1 87,2-2 1,0 0 0,1 0-1,1 0 66,2 0 0,0 0 1,-1 0-1,0-1 3,4 0 1,1-1 0,-1-1 0,0 0-6,-18 9 1,-6-1 3,2 1 1,-1 3-15,5-4 0,-1-1 69,9-10 1,1 3 357,2-2 1,0 1-431,4-5 1,2-3 477,9-1 1,2 1-998,2-1 0,2 0 1009,6-4-1903,-1 0 788,1-5 0,-1-2-1634,1-4 2220,0-1 0,-6 1 0,-1 0 0</inkml:trace>
  <inkml:trace contextRef="#ctx0" brushRef="#br0">11592 12277 7928,'-11'-6'0,"-1"-4"0,1 2 792,-1 3-498,1 0 0,3 1 614,1 1-423,4-1-311,-2 4-523,5 0 483,-5 0-696,4 0 408,-9 0 1,6 1 0,-7 3 24,2 2 67,-13 11 0,-1 4 99,-7 6 219,-8 10-492,-3-2 0,16-12 1,-2 1 499,-1 1 1,-1 0-432,1 0 0,-1 2 1,-5 3-1,1 2 225,0 0 0,1 1-869,1 0 1,0 1 837,-1-3 1,2 1 48,0 2 0,2 0-366,5-8 1,-1 1 445,1 1 0,2 0 1,-2 12 308,8-2-150,7-12 166,8 0 0,7-13-234,4 2 1639,6-2-1766,5-7 1,3 1 1067,1-4 1,0-1-571,4 2 45,1-8-86,8 2 1,-1-8-326,8 3 1,-7-3-70,7-2 1,-2 1-244,6-1 1,-2 5-103,5-1 0,-10 2-71,-1-2 1,-1 2-326,-3 2 0,-1 3-35,-7-3 0,-2 4 226,-5 4 0,-2 1 367,-2 2 0,-1 6 0,-3-5 0,3-1 0</inkml:trace>
  <inkml:trace contextRef="#ctx0" brushRef="#br0">21780 10587 8063,'0'-16'75,"0"3"1,0-4 460,0 1-348,0 3 1,0-4-189,0 1 37,-5 4 0,3-5-89,-2 6-127,3 4-668,1-3 493,0 9 1,5-4-172,3 5 0,-2 0 84,2 0 441,-1 0 0,5 0 0,-1 0 0,1 0 0,-1 0 0</inkml:trace>
  <inkml:trace contextRef="#ctx0" brushRef="#br0">21848 10370 8057,'0'-11'350,"-5"4"0,2-2 19,-4 6-17,4-1-261,-2-1-248,5 4-283,0-5 0,2 6 193,1 0 0,4 0-338,4 0 585,1-5 0,4-1 0,2-5 0</inkml:trace>
  <inkml:trace contextRef="#ctx0" brushRef="#br0">21882 10393 8023,'-19'0'0,"0"0"0,5 0 342,-1 0-216,2 0-1646,7 0 1520,1 0 0,5-5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8T00:54:29.08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13214 17337 8090,'0'-6'0,"-1"0"0,-3 6 0,3-5 0,-4 4 0,5-4 0,0 5 0,5-4 0,2 0 0,3 1 0,2 3 0,-1-5 0,1 3 0,-1-2 0,4 3 0,1 1 0,-1 0 0,-4 0 0,1 0 0,-1 0 0,0 0 0,1 0 0,-1 0 0,1 0 0,-1 0 0,1 0 0,-1 0 0,0 0 0,1 0 0</inkml:trace>
  <inkml:trace contextRef="#ctx0" brushRef="#br0" timeOffset="1">13442 17325 8090,'-5'7'0,"3"-2"0,-6-5 0,6 0 0,-3 1 0,5 3 0,1-3 0,3 3 0,-2-3 0,6-1 0,-1 2 0,5 1 0,-1 0 0,1 5 0,0-6 0,4 2 0,-4-3 0,3-1 0,2 4 0,-2 0 0,4 0 0,-4-4 0,4 0 0,-3 0 0,3-4 0,-4 0 0,4-4-1,-4 5 1,0-5-1,-3 4 0,-1-4 0,1 5 0,-5-5 0,1 4 1,-6 0 0,4-1 0,-6 4 0,-2-4 0,-2 5 0,-2 0 0,-5 0 0,-1 0 0,1 0 0,-6 1 0,-2 3 0,2-1 0,-2 4 0,0 0 0,-4 0 0,4 7 0,0-2 0,0 2 0,-4-3 0,4 0 0,0 1 0,5-1 0,-2 1 0,4-1 0,0 1 0,5-1 0,-1 0 0,4-4 0,-3-4 0,3 3 0,-4-3 0,6 1 0,-3-4 0,5-5 0,0-3 0,0-7 0,0-2 0</inkml:trace>
  <inkml:trace contextRef="#ctx0" brushRef="#br0" timeOffset="2">13271 16092 8024,'-6'-1'0,"2"-3"0,-2 3 0,4-4 0,-3 0 0,5 3 0,0-3 0,1 5 0,3 0 0,3 0 0,4 0 0,0 4 0,1 0 0,-1 3 0,1-3 0,4 1 0,3-1 0,2-3 0,-2 3 0,2-1 0,-2 0 0,3-1 0,1 2 0,-4-3 0,0-1 0,-4-4 0,4 0 0,-5-3 0,1 3 0,-2-5 0,-2 1 0,-3 2 0,-1-2 0,-4 1 0,2-5 0,-5 1 0,0-1 0,0 1 0,-1 3 0,-3 1 0,1 0 0,-4 0 0,-1-2 0,-3 5 0,-1 0 0,1 4 0,-2 2 0,-2 1 0,2 4 0,-2 4 0,1 6 0,-1 2 0,1 2 0,-5 2 0,5-1 0,-1-3 0,-2 2 0,2-2 0,0 2 0,3-2 0,1-2 0,0-1 0,-2-7 0,-2 2 0,2-3 0,-2-1 0,6-2 0,1-5 0,1 0 0,-4-5 0,4-2 0,2-5 0,5-3 0,0 2 0,0-3 0,0 1 0,0-1 0,0 1 0,0 4 0,4-1 0,-1 1 0,6 4 0,-2-3 0,4 4 0</inkml:trace>
  <inkml:trace contextRef="#ctx0" brushRef="#br0" timeOffset="3">14082 17417 8102,'0'-12'0,"0"6"0,0 1 0,0 0 0,5 4 0,3-3 0,-2 3 0,2 1 0,-1 0 0,5 0 0,-1-2 0,0-2 0,5 3 0,-1-3 0,0-2 0,-3 0 0</inkml:trace>
  <inkml:trace contextRef="#ctx0" brushRef="#br0" timeOffset="4">14288 17383 8102,'6'0'0,"4"0"0,-9 0 0,9 0 0,-3 0 0,4 0 0,1 0 0,-1 0 0,0 3 0,1 1 0,-1 1 0,1-1 0,3-1 0,0 4 0,0-3 0,-3 4 0,1-6 0,2 2 0,-3-3 0,4-1 0,-4 0-4,0 0 1,0 0-1,4 0 0,-4 0 0,4 0 1,-4-1 0,0-3 0,-1-1 0,1-3 1,-1-2 1,-3 5 0,-1-2 0,-4-4 1,1 9 0,-8-6 0,-3 6 0,-4-2 0,0-1 0,-1 1 0,-3 0 0,0 4 0,-4 0 0,3 0 0,-3 0 0,4 0 0,0 5 0,3 3 0,0-2 0,-3 2 0,2 3 0,-2 5 0,2-1 0,2-4 0,-5 2 0,1 2 0,0-2 0,3 2 0,1-6 0,0-1 0,-1-1 0,1 5 0,-1-6 0,1-2 0,5-3 0,1-1 0,5-1 0,0-3 0,0-2 0,0-6 0,0-3 0,0 0 0,5-6 0,1 4 0,5-6 0</inkml:trace>
  <inkml:trace contextRef="#ctx0" brushRef="#br0" timeOffset="5">13933 16012 7990,'0'-6'0,"2"-4"0,2 2 0,-2-1 0,6 1 0,-1-2 0,5 3 0,-1 0 0,1 0 0,-1 3 0,0-4 0,2 6 0,2-2 0,-2-1 0,2 1 0,2 0 0,-2 4 0,1 0 0,0 0 0,-2 0 0,5 0 0,-5 0 0,1 0 0,-1 4 0,1 0 0,-2 5 0,2-2 0,-2 0 0,-2 0 0,2 0 0,2 0 0,-2 3 0,2-2 0,-2-3 0,-2-1 0,4 1 0,0-1 0,-3 0 0,-4-4 0,-1 0 0,-1 0 0,5 0 0,-10 0 0,-6-5 0,-3-2 0,-7-4 0,6-1 0,1 1 0,2 3 0,-1 1 0,-4-1 0,4-3 0,0 3 0,0 0 0,-1 6 0,-3-2 0,2 3 0,-3 1 0,4 6 0,-8 6 0,-1 0 0,-2 7 0,2 0 0,-5 4 0,5-1 0,-6-3 0,4 1 0,0-5 0,5 1 0,-1-5 0,-2-3 0,2-1 0,0-4 0,3 2 0,5-14 0,-1-2 0,5-3 0,-2-8 0,5-2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13682 9673 8013,'-21'-3'802,"2"-1"0,0-1-498,7 1 0,-1 1 401,10-4-135,-1 4 213,4-7 1,1 5-140,3-3 1,2 0 422,6 4-658,4 0 0,2-1-86,5 4 0,5-4 48,2 5-70,3-6 1,1 5-103,1-3 0,0 3 143,3 1-171,3 0 0,5 1 171,-1 3-1536,1-3 1258,5 5 0,6-3 81,-25-1 0,1 0-264,0 0 1,1 0-579,0-2 0,0 0 707,0 0 0,1 0 0,1 0 0,1 0-236,1 0 0,-1 0 166,3 0 0,0 0 1,0 0-1,-1 0-20,-1 0 0,0 0-122,-1 0 0,0 0 66,26 0 1,1 1-360,-4 3 302,-1-3 1,-2 8 12,-8-5 0,-2 0-83,-1-4 0,-2 0 52,-2 0 1,1-1 65,-4-3 1,-1 2 195,-4-1 1,-1-2-106,-3 1 0,2 0 153,-5 4 1,-1-1 402,-3-3 0,-1 3-359,-3-3 0,-3 3 843,-4 1 1,3 1-824,0 3 1,0-3-97,-3 3 0,-1-3 52,1-1-136,-1 0 1,1 0 74,-1 0 1,0 0-145,1 0 0,-5-1-49,1-3 84,0 3 1,2-6-41,-3 3 0,0 3 33,-3-3 38,-3 3-23,4 1-746,0 0 297,-4 0-656,4 0-2699,-5 0 1415,0-5 2432,0 4 0,-5-9 0,-1 3 0</inkml:trace>
  <inkml:trace contextRef="#ctx0" brushRef="#br0">15944 9628 8013,'-6'-12'0,"1"5"1210,-2-1 2485,-3 6-1253,8-3-1929,-3-1 0,10 5 468,3-3 1,7 3-417,4 1 0,4 0-71,4 0 1,7 0-191,8 0 0,2 0-107,2 0 1,6 0-363,5 0 0,3 0 92,-26 0 1,0 0-1,27 0-567,4 0 0,-3 0 442,-5 0 0,3 0-766,-7 0 0,-3 0 411,-5 0 1,-4 0-329,-7 0 1,-3-1 335,-1-3 1,-10 1-221,-1-4 1,-6 3 284,-5-4 0,-3 5-69,-5-5 0,-1 2-105,-3-2 779,-3-2 1,-9 4 0,-2-6 0</inkml:trace>
  <inkml:trace contextRef="#ctx0" brushRef="#br0">16320 17360 8391,'-5'-23'0,"3"4"1364,-6 0-681,1 5-43,0-3-440,2 6 0,11 5 115,6 2 1,1 3-222,6 1 0,-2 1-6,2 3 1,3 2-15,-3 5 1,3-3-96,0 0 1,0-1-138,-3 5 1,1 0 90,-4 4 1,3-4-226,-4 3 0,0-3-20,-3-5 1,-1 4-126,0-4 1,1 0 97,-1 0 1,4-3 115,1 4 1,4-6-4,-1 2 0,3-3-7,0-1 1,5-1 294,0-3 1,-1 2-170,-3-6 0,-4 5 426,0 0 1,-1-2 38,1 1 0,-2 0 197,-6 4 0,0 0-204,1 0 0,-1 0 111,1 0 0,-1 0-168,1 0 0,3 0-256,0 0 1,4 0 62,-4 0 0,6 0 120,-2 0 0,2 0-354,2 0 0,-4-1-10,0-3 1,-1 3 16,1-3 1,-3 3 187,-4 1 0,3 3-7,0 1 0,2 4-77,-2-4 0,0 3-108,8-3 1,-3 0-95,7-4 0,2 0 141,2 0 1,7 0-16,4 0 1,-2-5 31,2-3 0,-5 2-32,1-2 0,0 6-12,-4-2 0,-2 3-6,-9 1 0,-5 0 91,-3 0 1,-3 0 162,0 0 0,-1 1 72,1 3 0,-1-3-74,1 3 1,5-3 54,6-1 0,1 0-11,7 0 0,3 0 129,4 0 1,9 0-139,-1 0 1,2 0-188,-2 0 0,3 0 92,1 0 1,3-1-38,-4-3 1,1 3-45,-4-3 1,3 1 107,1-1 0,3 3-172,-4-3 0,1-1 83,-4 2 0,-2-5-122,-2 4 0,-3-4 50,-5 5 1,-9-1-424,-6 4 36,-5 0 0,-9 5 445,-16-9 0,-6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2638 8052 8269,'-5'-29'0,"-1"-3"0,-4 6 1363,2 5 1,-1 3 1988,5 7-1763,1-1-414,3 6-723,-6 1 0,5 6-143,-3 3 0,3 7-40,1 8 1,0 9 110,0 7-190,0 9 0,0 13-231,0 8 0,0-29 0,0 0 167,0 2 1,0 0 0,0 2 0,0 0-248,0 2 0,0 0 1,0 0-1,0 1 263,0 1 1,0 0 0,0 1 0,0 1-1512,0-4 1,0 0 1698,0-1 1,0-1-119,0 23 0,4-3-224,0-11 0,0-2-135,-4-12 1,0-9-183,0-10 1,-2-4-102,-2 0 1,-2-6-147,-5-2 0,-2-3 351,-2-1 0,-3-6-195,-5-6 0,-5-5 420,-2-10 0,-3 3 0,-1-4 0</inkml:trace>
  <inkml:trace contextRef="#ctx0" brushRef="#br0">2136 8771 8269,'-5'-40'0,"3"0"0,-1 6 0,8 0 4126,6-1-2745,6-4 0,10 5 872,4 0 1,3-1-1529,4 5 1,8 1-186,7-2 0,-1 7-477,2 1 1,-1 6-1532,4 5 1,1 6-318,3 2 1,-9 8-1076,-2 3 1,-5 9 2859,-6 3 0,-6 2 0,-7 5 0,-2 4 0,-1 6 0</inkml:trace>
  <inkml:trace contextRef="#ctx0" brushRef="#br0">2969 8794 8269,'-5'-10'3713,"-2"2"-2426,-3-2 1,3 8 1477,3-6 806,3 5-2235,1-7 0,5 9-664,3-3 1,3 7-134,5 1 1,1 4-110,6 0 0,0 2-1072,0 2 0,3 3-77,1 0 1,0 2-378,-4-2 0,3 3-916,1 4 1,3 1 880,-3 0 1,0 0-195,-5 0 1,1-2 665,0-2 0,-4-2-1310,0-6 712,-5 1 647,3-6 1,-7-2-117,-3-8 726,-1-2 0,-12-11 0,0-1 0</inkml:trace>
  <inkml:trace contextRef="#ctx0" brushRef="#br0">3323 8783 8269,'-6'-17'0,"0"3"0,2-5 2915,3 0-1894,-4 1 1,6-2 24,3 5 2365,-3 0-1097,4 8-1160,-5-3 997,0 14-1352,-5-3 0,-3 21 87,-7 4-356,-3 11-488,-10 9 0,-1 3-506,12-20 0,0-1 339,-12 27 0,11-23 1,0 1-797,-12 24 1,4-4-2740,11-11 3660,3-8 0,5-6 0,2-5 0</inkml:trace>
  <inkml:trace contextRef="#ctx0" brushRef="#br0">4785 9274 8013,'-21'-7'0,"2"4"1921,4 1-451,7-3-354,3 4-447,5-4 14,0 5 0,5 0-227,3 0 1,2 1 5,1 3 1,6-1-119,2 4 1,3-3 112,5 4 1,2-6-110,6 2 1,-1 1-17,0-1 0,5 0-241,3-4 1,8 0 81,3 0 0,3-2-487,1-1 0,0-3 414,0-1 0,4-3-73,0 2 1,0 2-47,-4-2 1,-4 4-229,1-3 0,-6 4 48,1-1 0,-7 3-127,-4 1 0,-6 0 44,-2 0 1,-2 0 61,-1 0 1,-2 0 204,-9 0 1,3 4-86,-4 0 1,0 3 769,-3-3-692,-1 5 0,-3-6 178,-1 4-253,-4-4 19,2 2-109,-5-5 579,0 0-294,0-5 0,0 2-83,0-4 1,4 3 17,-1-4 1,3 2-48,-3-2 1,2-2 47,3 2 0,1-2-76,-5-1 0,5-1 58,-2 1 0,2-4 49,-1-1 1,1 1-60,-6 4 0,5-4 62,-4-1 0,1-4-114,-1 1 1,-3-4-4,3-3 0,-3 0-118,-1-4 1,0-6 108,0-6 0,0-6-306,0-1 1,0-6-34,0 2 1,4-2 359,0 2 0,5 3-94,-2 9 1,0 0 238,0 3 0,-1 2 138,2-2 0,-2 7 197,-2 0 1,-2 4-14,1-3 1,-1 3-142,-2-3 1,0 3 104,0-3 1,0 3-62,0-3 0,1-1-98,3-3 1,-2 1-23,6 2 0,-2 0-306,2 4 0,1 2-34,-6 6 0,5 2 1,-4 6 1,0-1-108,-4 1 180,5 5-14,-4 1 67,4 5-1218,-5 0-1222,0 5 1281,0-4 1,1 8-254,3-5 0,4-1-284,7-3 1,-1 0 295,5 0 1400,-5 0 0,2 5 0,-4 2 0</inkml:trace>
  <inkml:trace contextRef="#ctx0" brushRef="#br0">6453 7800 8002,'-12'0'297,"1"0"0,0 0 1345,-1 0-1216,1 6 0,3-5 1812,0 3-1013,6-3-28,-3-1-291,5 0-477,5 0 1,5-4-123,5 0 1,4-1-40,-3 1 0,4 3-168,-1-3 0,4-1 127,3 1 0,-1 1-175,1 3 0,2 0 107,-1 0 0,-1 0-177,-3 0 1,5 0 21,3 0 1,0 0-91,0 0 0,2 1-53,-3 3 0,-1-3 19,2 3 1,-1 1 41,5-1 1,-5 1 86,0-1 1,1-3-115,3 3 1,0-3 88,1-1 1,-1 0-197,0 0 0,1 0 100,-1 0 1,3 0-352,-3 0 0,3-4-10,-7 0 86,-2 0 156,5 4 0,-5 0-128,2 0 479,-2 0-361,-5 6 68,0-5 222,0 9-54,0-9 1,0 6-266,-1-4 558,6-1-244,1 3 1,7-5 5,2 0-651,-2 0 347,8 0 0,-3 0-248,4 0-251,1 0 647,0 0 1,-6 4 182,-2-1 63,-7 6-274,2-8 184,-9 10-48,4-5 1,-5 4-211,-1-2 637,-4 2-317,-1-9 0,-1 8 55,3-5 804,-2 0-803,-1-4 1,-3 0 120,2 0-189,-2 0-34,3 0 0,-4 0 20,-1 0-10,1 0-2,-1 0 0,-3-4 107,-1 0-95,-4 0 243,7-1-210,-9 4 113,4-4 28,-5 5-209,0 0 91,-5 0-220,4 0-46,-9 0 208,9 0-181,-10 0 5,10 0 125,-9 5 27,4 1-43,-1 6 1,-3-5-11,3 1 117,-4 0 0,1 7-10,3 0 1,-4 5 167,4-1 0,-3 4-20,-2 4 1,1 3-104,-1 8 0,-3 3 34,0 5 0,0 1-260,3 2 1,1 2 207,-1 2 1,1 3 11,0-3 1,-1-2 1,1-2-55,4-7 0,-1-2 63,4-6-69,0 5 1,4-8 91,0-1-93,0 1 0,0-7 38,0 2 1,0 4-12,0 0 1,0-2 3,0-1 1,4 1 8,0-2 1,-1 6-10,-3-2 0,0 0 9,0 0 0,-3-5-269,-1 2 0,-4-3-620,4-1 825,1-5 1,3-2-21,0-4 1,0-5-372,0 1 274,0-6-696,0 4 0,0-8 349,0-2 0,1-1-985,3-2 1,-3-7-89,3 2 1,-3-3-459,-1 0 0,0-3 1926,0-5 0,5-5 0,1-1 0</inkml:trace>
  <inkml:trace contextRef="#ctx0" brushRef="#br0">8314 9377 8002,'-11'0'765,"0"3"-425,-1 1-170,1 0 0,-1-4 0,5 1 170,-1 3-363,6-3 641,-9 4 249,10-5-390,-9 0-251,9 0 715,-4 0 623,5 0-872,5 0-469,1 0 1,3 0 0,1-1-127,3-3 0,6-1 71,0-2 1,2-4 13,2 4 0,1-3-34,3-2-88,2 6 0,5-4 281,1 2-579,4-2-186,-3 4 396,8-4-1007,-3 8 944,-1-3 1,1 5 46,-3 0 419,-3 0-198,10 0 0,-10 1-133,3 3 0,3 3 9,1 4 0,0 0 241,3 1-953,-1-1 728,6-4 1,-3 1 121,3-4-41,7 5-33,1-8-1204,4 5 1055,1-6 1,-4 0 105,6 0 1,-31 0-1,1 0-24,1 0 1,0 0 0,0 0 0,0 0-1,-1 0 1,-1 0-142,0 0 0,0 0 119,0 0 0,1 0 0,1 0 1,0 0 5,0 0 0,0 0-14,1-1 0,-1 2 33,27 4 0,-29-5 0,-1 1-2,0 1 1,-1 0 0,3 0 0,1 1-6,1-1 0,-1 0 73,-3 0 1,1-1-25,0 0 0,-1-2 0,25 1 50,3 0-567,3-5 284,-11-1 1,2-2-186,-13 1 0,-3-1-1068,-5-3-2760,-5-1 2054,-6 1 2097,-11-1 0,-12 1 0,-7 0 0</inkml:trace>
  <inkml:trace contextRef="#ctx0" brushRef="#br0">6099 7287 8002,'-10'-12'2016,"2"1"0,-9 1-1142,6 2 1052,0 3-559,4 0-616,-3 3-197,9-3-248,-4 10 1,5 6 143,0 4 346,0 10-448,0-6 1,0 14-735,0-2 335,0 2 0,0 5-1404,0 0 0,1 4 904,3-4 1,1 0-2166,3-4 0,2 3 2716,-3-3 0,3-2 0,2-9 0</inkml:trace>
  <inkml:trace contextRef="#ctx0" brushRef="#br0">5893 9685 8002,'-11'-12'0,"-6"2"0,-2 3 1420,-2-3-628,3 8 938,-4-3-1108,5 10 1,-6 2 79,0 4 1174,0 6-1177,5-5 1,0 11 81,3 0 700,8 0-920,-4 5 1,11-2 92,0 1 2,6 0-243,5-5 0,12 1-983,1-5 740,14-1 0,-6-11-283,10-2 1,-2-8 51,2-4 1,1-8-616,-5-7 1,0-5 385,-3-6 1,1-4-1822,-1 0 1,-9 0 946,-10 3 1,-10 2-683,-6 3 1,-11 3 711,-12 8 1,-10 8 196,-9 7 0,1 4 937,-1 4 0,-3 3 0,-5 9 0,1 1 0</inkml:trace>
  <inkml:trace contextRef="#ctx0" brushRef="#br0">8429 9685 8002,'-18'0'2594,"-4"0"-1685,10 0 1,-1 0 1098,5 0 666,1 0-1853,-5 0 1099,6 0-1221,-4 5 1,8-2-93,-1 4 1,1 5-29,2 3 1,0 5-730,0-1 151,0 8 0,0 1-394,0 2 1,0 3 328,0-2 1,4 0-2587,0 0 1,5 0 167,-2-4 2482,-1 0 0,4-9 0,-4-2 0</inkml:trace>
  <inkml:trace contextRef="#ctx0" brushRef="#br0">11786 9057 8002,'0'-17'632,"0"5"1,-1-5 2011,-3 6-1842,3 4 2336,-4-3-921,5 9-67,0-9-833,5 8 1,1 2-617,6 8 0,4 3-279,3 5 0,3-2-577,1 5 0,1 0 219,2 4 1,4-1-753,4 1 1,-4 0 519,1 0 1,-6 0-891,2 0 0,1 3 363,-2 1 0,1 0-880,-4-5 1,-5-3 411,-3 0 0,-2-1-1025,-2 1 503,-5-2 656,5-11-68,-10-1 0,4-7 102,-5-6 995,0 0 0,0-18 0,0 2 0</inkml:trace>
  <inkml:trace contextRef="#ctx0" brushRef="#br0">12277 8988 8002,'0'-34'0,"6"5"0,-5 1 0,3 5 2085,2 0-1335,-5 5 1,8 2 284,-5 4-409,0 6 1702,-4-4-1537,0 14 0,-5-2 188,-3 14 0,-8 3-431,-7 7 0,-1 5-626,-7 7 1,-1-1-119,-6 4 1,-2 6-273,17-20 0,0 0 1,2-2-1,0 0 209,0 0 0,0 0 1,-14 21-1936,0-4 1,8-3 465,8-5 0,2-6 1728,6-5 0,4 0 0,3-7 0,3-2 0,1-4 0</inkml:trace>
  <inkml:trace contextRef="#ctx0" brushRef="#br0">12689 9422 8002,'-18'0'5074,"6"0"-2158,7 0-1873,5 0 0,5-1-1042,3-3-1632,2-2 1022,2-1 0,-2-3-82,-3 3 691,3 2 0,-3-6 0,4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4911 12038 7877,'-4'-30'363,"-1"4"1068,-1 2-1162,-2 1 1,-3 4 0,-1 1 263,1 2-359,-1 0 0,1 10 1077,0 2-838,-6 3 0,6 2 19,-1 3 1,2 4-205,6 7 0,1 8-68,3 7 0,0 4 23,0 4 1,-2 4 43,-2 8 1,3 2-457,-3 5 0,2 0 399,-2 0 1,1 7-225,0-30 1,-1 0-1,0 0 1,0 1 28,-1 1 0,-1 0 1,0-1-1,0 0-119,1-1 0,-1 0 0,0-1 0,1-1-103,-1 1 0,0-1 0,-5 17-424,-1-3 0,1-13-66,-1-6 0,2-8-194,3-4-154,-3-8 431,8-2 386,-3-10-869,5-6 1137,0-7 0,0-10 0,0-1 0</inkml:trace>
  <inkml:trace contextRef="#ctx0" brushRef="#br0">5276 11821 7910,'-15'-12'0,"0"1"0,-5 4 0,7-1-174,-2 4 194,-3 5 1,5 5 757,-3 6-425,-1 4 0,3 2 100,-5 5 556,10 5-585,-6 1 0,10 10 226,-2 3-19,-4 3-470,10 0 1,-4 2 268,5 3-600,0-3 452,0 9 0,4-6 32,0 4 1,1-4 12,-1-4-412,-3 0 114,9-1 0,-9-5 6,3-6 1,1 0-122,-1-3 1,0-2 187,-4 1-461,0-9 277,-5 5 1,-2-8-50,-4 5-106,-1 0 126,-4 0 1,-2-6-1628,-5-1 841,0 1 237,1-9 1,-1 7-204,0-7 1,4-3 161,0-1 896,5-3 0,-8-1 1,5 0-1</inkml:trace>
  <inkml:trace contextRef="#ctx0" brushRef="#br0">5391 12757 7910,'0'-18'407,"0"2"0,0 4 1615,0 1-1343,0 0 759,0 4-295,0 2 93,-5 5-120,-2 0-672,-4 5 0,-2 3 414,-2 7-458,2 8-201,-8 1 0,7 9-147,-5-3 0,0 7 329,-4 1-1968,0 5 1502,5-2 0,-2 1 113,5 0-1265,-6 0 883,9 3 0,-5 0-50,6-3-1619,-1-3 1268,6-10 1,1-5-1601,5-5 1675,0-5 1,1-2-61,3-8-277,2-8 346,6-8 671,4-5 0,-3-11 0,3-2 0</inkml:trace>
  <inkml:trace contextRef="#ctx0" brushRef="#br0">5265 12860 7910,'0'-23'1273,"0"0"0,1 4-791,3 0 1,-1 5-17,4-1 0,-3 6-40,4 1 1633,-1 6-1338,0-3 1,3 5 1802,-3 0-1319,4 5-720,0 6 0,0 7-161,1 5-259,-1 5-394,1 1 14,-6 10 292,4 2 1,-5 6-195,3 2 0,2-2-570,-2 3 1,-2-3 730,2-1-886,-1-6 452,0 5 1,1-16-1888,-4-3 1177,5-2 233,-8-16-903,4 7 1487,1-13-416,-5 3 0,3-12-955,-8-4 1754,-3-1 0,-4-9 0,0 3 0</inkml:trace>
  <inkml:trace contextRef="#ctx0" brushRef="#br0">5185 13123 7910,'-16'-6'1737,"4"4"2362,1-6-1554,4 6-887,7-3 0,3 6-334,5 3-766,-1-3-254,15 4 0,-3-1-24,7 0-222,4 0-289,4-4-2935,0 0 2285,0 0 1,2-2 387,2-2 493,-2-2 0,3-10 0,-5-2 0</inkml:trace>
  <inkml:trace contextRef="#ctx0" brushRef="#br0">6384 11946 7910,'-5'-11'0,"-1"-1"1014,-6 1-589,1 5 1,0 1 227,-1 5 561,1 0-740,4 0 1,-3 5 225,3 2 898,2 8-1021,-6 3 1,10 6 616,-3 3-625,3-3-238,1 9 0,1-2-27,3 7-86,-3 2-1053,10 6 168,-10 5 567,9 1 1,-7 10 110,0-30 1,1 1-586,-2 0 0,-1 1 370,4 29 1,-5-30 0,1 0-7,3 28-2206,-3 0 1545,4-4 0,-5-10-1444,0-5 1404,0-5 102,0-13 529,0-2 0,-5-17-211,-3-5 1,2-11-706,-1-8 1196,-1-7 0,-9 2 0,0-4 0</inkml:trace>
  <inkml:trace contextRef="#ctx0" brushRef="#br0">6030 12335 7910,'-18'-12'0,"2"1"3391,5-1-2210,4 6 1,3 1-330,8 5 1,4-4-101,7 0 1,8 0-392,7 4 0,5-3-206,3-1 1,2-5-2738,6 1 1577,5-2 1,6-3 737,-25 6 1,1-1 24,29-10 1,-29 7 0,1 0 0,-2-1-1,-1 1 1</inkml:trace>
  <inkml:trace contextRef="#ctx0" brushRef="#br0">6533 12666 7910,'-5'-8'2284,"-3"1"-979,3 4-571,-5-2 964,9 0-740,-10 4-169,10-5 1514,-4 6-1289,5 0-624,5 0-43,1 0-170,6 0 0,1 0 177,2 0-1557,3 6 922,-1-5 0,4 9-607,-6-2 642,5 2 218,-7 6 0,3-3-1041,-4 2 256,4 3 394,-3 0-1733,-2 5 1401,5-1 1,-13-3-47,9 0-373,-3 0 695,2 4 0,-3-4-135,-1 0 1,0-5-703,0 2 1312,3-9 0,-3-2 0,-1-5 0,4-10 0,-3-3 0</inkml:trace>
  <inkml:trace contextRef="#ctx0" brushRef="#br0">6773 12780 7910,'-6'-17'-483,"5"5"0,-8-10 260,6 3 692,-1 3-173,4-6 1,5 4 269,1-5-302,0 1 1,5-1 98,-4 0 193,3 0-253,2 0 1,-5 6 134,1 1 472,0 4-151,-2 0 418,-1 6-748,-5 1 0,-1 6 64,-3 3 0,-2 2-139,-6 6 0,0 4-273,-4 3 0,-1 6 82,-6 2 0,0 5-131,0-2 0,-1 7 79,-3 1 1,3 0-383,-2-3 0,5-2-308,2-3 1,5-2-571,-1-5 1,7-5 303,5-3 1,3-8-374,3-3 0,5-3 337,7-1 1,2-8 393,2-4 0,2-3 487,-2 0 0,3 2 0,6-9 0,1 5 0</inkml:trace>
  <inkml:trace contextRef="#ctx0" brushRef="#br0">6910 12597 7910,'-5'-6'0,"-2"-4"3002,-4 8-936,4-8-989,2 9 1075,5-4-616,0 0-726,0 4-213,0-4-264,5 5 0,2 0 88,4 0-1205,1 5 634,-1 1 0,0 3-1436,1 2 1174,-1-2 0,-3 8-486,0-6 0,-1 0 377,5 1 0,-5 3-973,1 0 1,-1 1 710,5-5 1,-1-1-242,1-2 1,-1 1 464,1-6 0,-1 5 559,0-4 0,6 0 0,1-9 0,4-2 0</inkml:trace>
  <inkml:trace contextRef="#ctx0" brushRef="#br0">7229 12586 7910,'-11'-7'0,"3"2"0,1 5 482,4-5-305,-7-1 0,9-2 323,-3 1-337,3-1 0,1-3 276,0-1 0,0 0-62,0-4 0,0 4-255,0-4 0,1 8 314,3 0-357,-3 0 0,8 1 245,-5-1-575,0 6 1,-4 2-70,0 7 1,-2 5-240,-2 3 1,-2 3-193,-5 4 0,-1 5 317,1 0 0,-4 3 32,-1-3 1,1 3 62,4-3 0,-1-2 114,1-6 0,1 2 225,2-6 0,-2 0 0,9-3 0,-4-6 0,5-11 0,0-8 0</inkml:trace>
  <inkml:trace contextRef="#ctx0" brushRef="#br0">7092 12711 7910,'7'0'2035,"3"-5"-1521,-9 4 1,5-4 215,-2 5 1,-2 5 232,1 3 1,-1-1 320,-2 5 1,1-3-598,3 6 1,-3 3-596,3 1 0,-3 2 21,-1 2 0,0 5-339,0 2 0,0 0 208,0 0 0,0-3-1217,0 3 0,0-4 357,0 0 1,0-3-1477,0-4 2354,0-2 0,0-1 0,0 2 0</inkml:trace>
  <inkml:trace contextRef="#ctx0" brushRef="#br0">7858 12118 7910,'-6'-30'17,"0"2"-17,-5 6 799,-1 4-454,1 1 0,-2 11 98,-2 2 1,-3 3-3,-5 1 0,1 5-25,-1 3 609,0 7-626,0 8 0,1 2 958,3 6-901,-2-1 0,8 8-26,-2 0 0,7 4-170,4-4 0,4 3-1028,4-7 1,8 1 569,7-8 0,7-2-1182,5-5 0,7-5 685,4-8 0,2-3-413,2-8 0,-2-2-39,-2-5 948,-2-6 1,-6-1 0,0-5-1</inkml:trace>
  <inkml:trace contextRef="#ctx0" brushRef="#br0">8086 12095 8075,'-6'0'3437,"1"0"-1354,5 0-907,0-5 1338,0 3-1707,0-3 0,1 5 51,3 0-288,2 0-275,5 5 0,1-2 120,-1 5-1102,6-1 551,-5-1 0,10 5-1228,-3-4 796,-2 8 261,4-2 0,-3 5-509,5-3 323,0 3-93,-1 5 1,-3 0-586,0-1 1,-5-3 678,2 0 0,-4-1 222,0 1 0,-2-2-56,-2-6-400,2-4 392,-4 3 1,2-9-1362,-1 3 850,-4-8 472,2-2 0,-5-11-215,0-2 588,0-8 0,0 3 0,0-9 0,0 9 0,0-7 0,0 4 0,-5 5 0,4 1 0,-8 8 0,5-2 113,-5 2-59,8 2 0,-8-1 770,5 1-478,-5-1 1,8 1 972,-3 0-612,3-1-263,1 1-29,0-1 504,0 1-100,0-1-425,5-4 1,-3 5 314,6-1-328,-5 1 20,2 9-146,-5 2 0,-7 12-899,-4 7 377,-1 8-60,-9 2-813,3 10 813,-5 2 1,0 4 35,1 1-1558,-1 0 1149,0 5 1,5-6-164,3 1 863,7-6 0,1-3 0,4-2 0,1-6 0,4-4 0,3-2 0</inkml:trace>
  <inkml:trace contextRef="#ctx0" brushRef="#br0">8726 12243 7910,'5'-11'1944,"-4"4"-1644,4-3 929,-5 9-215,0-4-107,0 5-744,0 5 1,-5 6 217,-3 8-1525,-7 3 846,2 6 0,-7-3-1554,5 6 956,-5-1 821,2 4 1,-5-4-1,0-2 1</inkml:trace>
  <inkml:trace contextRef="#ctx0" brushRef="#br0">9045 11889 7910,'-5'-10'1802,"-2"2"-737,-4-2-445,0 9 0,0-4 179,-1 5 1,1 0-85,-1 0 1220,1 5-1252,-6 1 0,5 10-38,-3-1 1,2 4 81,1-4 0,2 5-43,3-1-456,-3-2-65,8 4 1,-3-7-564,5 5 309,0 0 127,5-1-895,2 4 686,4-10 0,2 5 95,2-6-1174,-2 1 777,8-1 0,-8-4-204,2-4-378,3 4 497,-5-6 0,7 4-100,-5-5-861,5 0 950,-7-5 1,4-1-817,-6-6 666,0 1 427,1-1 1,-2-3 57,-2 0 1,-3-4-92,-5 4 742,0-6-364,0 9 0,0-9-120,0 6 1411,0 0-1016,0 3 0,0 1 1545,0 0-711,0-1 1248,-5 6-1210,3 1-490,-3 10 1692,5 6-1555,0 7 0,0 11 82,0 6-612,0 9-386,0 3 0,0 10 398,0 0-2531,0 5 2174,0-28 1,0 1-1,0 2 1,-1 1 42,-1-2 1,0 0-1110,2 0 1,-1-2 788,-9 13 0,9-4-698,-3-13 273,2-7-521,-3-6-246,-1-11 0,-9-6 2061,0-8-2087,-1-2 1521,5-6 0,-1-3-649,1-8-1185,0-2 1141,4-10 1,2-11 696,5-7 0,0-8 0,0 2 0</inkml:trace>
  <inkml:trace contextRef="#ctx0" brushRef="#br0">9354 11684 7910,'11'-7'0,"4"-2"0,1 6 3476,-1-1-2295,1 4 0,-2 1 2556,5 3-2046,-5 7-769,3 7 0,-10 11 173,1 5 1,-5 7-325,0 9-1759,-1 2 1151,-7 10 0,-3-3 0,1-26 1,-1-1-742,-1 0 0,0 1 458,-4 1 1,-2 0 0,1 0-1,-1 0-546,-2-2 1,0 0-1579,-13 25 1595,2-11 1,3-12-5593,2-7 6241,-2-8 0,7-1 0,-5-3 0,0 3 0</inkml:trace>
  <inkml:trace contextRef="#ctx0" brushRef="#br0">10085 12072 7910,'-23'0'0,"0"0"662,5 0-353,-8 0 1,8 0 328,-5 0 137,0 5-424,5-4 1,-3 9 639,2-2-490,-3 2-142,9 2 1170,-3-1-942,5 5 0,3-2 94,0 5 198,6-5-510,-3 8 1,5-6-49,0 4 1,3 1-125,1-2 0,5-2 130,-1-2-515,7-2 212,-2-2 1,4-3-229,-1-1 194,1-4 0,6 2-1063,0-15 745,0 2 0,1-15-264,3 0 0,-2-1-453,6-6 1,-5-6-514,5-6 221,-6-2 824,3-2 0,-10-4-534,-3-4 689,-2-7 0,-3 2 72,-6 26 0,-1 1 637,3-23-1158,-6 0 732,-6 19 498,0-2-413,-5 14 0,4-8-97,4 5 1353,1 1-508,2 8-417,0 2 2928,0 4-2346,0 6 0,-1 2 2568,-3 8-2344,3 2-666,-4 11 1,0 5 1063,-3 9-776,-2 2-628,4 6 1,-5 6-63,4 4 0,-3 10 58,-2-2 1,2 2-380,3-2 1,-2-3 542,5-1-3260,0 0 2492,4-1 1,5-2-3329,3-8 1476,2-8 1528,6-6 0,-2-7-1709,5-2 1680,-5-7 1,7-7-297,-6-5 0,1 0-17,0 0 1951,-4-5-818,5-1 0,-1-11 0,2-1 0</inkml:trace>
  <inkml:trace contextRef="#ctx0" brushRef="#br0">10393 12118 7910,'-5'-12'0,"0"5"789,-3-1 0,2 4 1108,2-4 0,3 5 1408,-3-5-1781,3 6-653,1-4 29,0 6 1,5 2-297,2 2-1191,4 2 499,5 5 0,-2 1-335,5-1 1,0 6-523,4 2 0,-1 2-476,-3 2 868,2 0 186,-3 0 0,3 3-1992,-2 1 1141,3 5 146,-9-8-87,3 4 718,1-5 1,-5-2-219,4-2-423,-4-2 635,0-11 0,-1-1 447,1-5 0,-6-5 0,4-6 0,-9-7 0,4-5 0</inkml:trace>
  <inkml:trace contextRef="#ctx0" brushRef="#br0">10724 12118 7910,'-5'-12'0,"-2"1"1684,1-1-442,1 6 1166,5-4-1187,0 3-301,-5 1 938,4 1-1253,-4 5 0,0 5 1072,-3 3-1164,-2 7 0,-1 4 93,-1 8-2036,-4 2 1092,-2 5 0,-5 2 280,0 2-3619,6-3 2568,-5 5 1,9-11 1108,-2-3 0,-3 4 0,1-1 0</inkml:trace>
  <inkml:trace contextRef="#ctx0" brushRef="#br0">11272 12049 7910,'-22'-11'2790,"-1"-6"-2500,5 9 1,1-5 1127,6 9-658,0 0-217,-1 4-334,1 0-46,-1 0 1,1 1 162,0 3 531,4 2-467,-3 11 0,5-3-62,-3 5 0,-1 0-119,6 4 0,-5 1-246,4 2 43,-5 4 1,8 0 33,-3 1 1,3-6-105,1 2 1,0-5-1063,0-3 882,0 3 0,5-11-410,3 1 0,2-7 263,1-9 0,4-7-394,1-8 0,8-9 146,-1-6 1,7-7 12,1-9 0,-2 2-547,1-5 0,-4-5 924,-13 26 0,0-1 1,0-2-1,-2 0 19,1-3 1,-1 0-1,0 2 1,-2 1 118,-1-3 0,0 0 1,-1 3-1,0 1 427,-4-27 1,1 7-350,-4 12 1,-1 14 2368,-3 13-1085,-2 7 0,-6 8 613,1 0 1,3 6-623,1 6 1,0 4-635,0 7 0,-3 10 718,2 5 1,-2 5-635,-2 3 0,2 4-79,3-1 1,-3 7-340,2 1 1,2-1-255,-2 1 1,5-1-395,0-7 1,1 1-492,2-5 1,5-5-38,3-6 0,2-6 381,2-9 0,-1-3-1437,0-4 1,1-6 964,-1-2 0,1-3-564,-1-1 0,4-5 768,1-2 0,0-4 106,-1 0 1,-6 0 682,3-1 0,-3 1 0,7-6 0,2-1 0</inkml:trace>
  <inkml:trace contextRef="#ctx0" brushRef="#br0">11592 12026 7910,'-10'-1'0,"2"-3"0,0 2 3441,4-6-1100,-5 5-1209,8-2 1017,-5 5-1356,6 0 1,-3 2 1671,-1 1-1845,0 4 0,4 4-774,0 1 0,1-1 150,3 0 0,-1 1-575,4-1 1,-3 1 87,4-1 0,-4 1-348,3-1 0,-3-3-407,4-1 1,-5-3 505,5 4 0,-2-5-87,2 5 609,2-5 1,-4 2-15,6-5 0,-2-2 14,-2-1 0,2 0 20,-3-5 0,4-3 29,0-4 1,0-2 142,1 2 0,-1 2 128,1-2 0,-1-1 358,0 0 1,0 1 1065,-4 4-797,3-1 1329,-3 1-1452,4 5 0,-4 7 30,-4 10 0,-1 7-215,-2 9 0,0 7-170,0 8 0,-2 7-411,-1 5 0,-4 7-55,2-29 1,-1 0 0,0 4 0,0 1-556,1 1 1,-1 0 0,-1-1 0,-1-1 420,0 1 1,0-1 0,-1-4 0,-1-1 39,-5 26 0,-4-7 87,4-12 1,0-8-321,3-15 1,1-4 72,-1-11 0,-2-2 196,3-2 1,-5-3 218,8-8 0,-5-4 176,6-8 1,2-3 445,1-9 0,4-1-274,4-6 0,2 2-547,5 2 0,7 0 134,5 8 0,1-2-2200,7 10 2319,4-1 0,3 4 0,5 0 0,3 0 0,5 1 0</inkml:trace>
  <inkml:trace contextRef="#ctx0" brushRef="#br0">7424 11444 7910,'-12'0'2418,"-1"0"-1636,-2 0 281,8 0 0,-9 0 157,9 0-779,2 0 1,6-3-89,10-4 0,7-2-125,9-10 1,2 0-243,5-4 1,4-4-262,0 0 0,6-3-402,-3 3 0,-1 2-503,-2 6 0,-3-1-390,0 4 0,-2 1-84,-3 4 205,-7 4 1449,-7 2 0,-9 10 0,-7 2 0,-7 4 0</inkml:trace>
  <inkml:trace contextRef="#ctx0" brushRef="#br0">7800 10907 7910,'-17'-11'1806,"-4"0"-1400,6 4 1,0 0 1399,4 4-578,-1 1 384,6-3-371,1 5 1,6 0-573,3 0 0,7 0-451,8 0 0,4 0-475,4 0 338,7-5 0,1 4-587,4-3 0,0 3 287,-1 1 0,0 0 100,-4 0 1,1 1 54,-1 3-499,-5 2 0,-2 7-43,-8 2 140,-3-2 458,-4 8-37,-6-3 0,-1 9-353,-5-1 626,-5 6 1,-5-3-125,-5 6-51,-6-1-1209,3-5 985,-9 4 1,2-5-1874,-1 2 1301,-3 9 0,1-14-402,-3 5 0,3-4 157,6-3 988,-1-6 0,4-3 0,2-5 0,4 0 0,5-1 0</inkml:trace>
  <inkml:trace contextRef="#ctx0" brushRef="#br0">8726 10496 7910,'0'-17'0,"0"5"3705,0-5-1233,0 6-1287,0-1 637,0 6-465,0 1 582,0 25-1344,0 6 1,0 22-212,0 5 0,0 5-430,0-24 1,0 1 0,0 1 0,0 0-694,0 0 1,0 1 0,-1 1 0,0 1 465,-1-1 1,0 0-1,2-1 1,-1 0-1372,-1-1 1,0 0 0,2 26-709,4-8 2352,3-9 0,5-16 0,3-4 0,4-9 0,3-6 0</inkml:trace>
  <inkml:trace contextRef="#ctx0" brushRef="#br0">3803 14573 7929,'-27'-11'1187,"2"0"3080,4 4-3157,3-3-507,11 3-295,2 1 1,10-3 117,3 5 208,7-5-286,8 3 0,8-9 85,7 0-940,2-1 339,1 5 1,3 0-2472,-2-1 344,8 1 1880,-8-1 1,7 6-1557,-7 2 1,-4 3 1926,-4 1 1,0 5 0,-4 1 0</inkml:trace>
  <inkml:trace contextRef="#ctx0" brushRef="#br0">3963 14801 7929,'-24'0'6103,"-1"0"-5164,9 0 147,6 0-249,0 0-203,9 0 1209,-4 0 0,19 0-1471,5 0-376,10-5 168,0-1 1,10-5-2592,3-1 458,8 1 1450,2-6-5127,0-1 4182,4 1 1,-4-5 1463,5 3 0,-5-2 0,-1-2 0</inkml:trace>
  <inkml:trace contextRef="#ctx0" brushRef="#br0">5219 14390 7899,'-1'-23'996,"-3"1"1,-2 0-401,-6 3 0,0-1-324,-3 4 1,1 3 234,-5 5 0,-2-1 301,-5 5 0,0 2-89,-4 5 78,4 4-427,-7 4 1,6 7 155,-4 5 0,3 1-145,5 6 0,4-2 181,0 7-878,0-4 533,1 9-152,7-1 22,1-3 0,9-1 153,-3-4-251,3-1 59,1-1 1,5-6 276,2-8-645,3-2 283,7-2 1,4-1-650,6-2 383,5-3 497,-8-5 1,9-5-1070,-3-3 476,3-7-303,-3 3 93,3-10 338,-9 9 0,4-8-407,-6 2 393,1-3 125,-5-1 0,-2 4-208,-4 0 164,-1 0 0,-4 1 0,2-6-107,-6 5 94,1-5 54,-4 6 1,0-3 236,0 2 1,-4-2-364,1 6 587,-1 0-297,-1 9 0,2-3-210,-4 5 663,4 0-264,-2 4 12,5 0-77,0 5 1,0 3 786,0 7 1,0-1-412,0 5 0,0-4 1057,0 4-770,0 0-547,0 4 1,0-1-215,0-3 0,5 1-27,3-5 1,-1 4-332,5-3 1,-2-2 35,9-7 1,0 2-335,4-5 0,0-5-269,-1-7 534,6-2 7,-4-7 1,6-2-1141,-4-7 787,-7 2 244,3-4 0,-11 9-169,1 0 0,-2 3 14,-3-3 160,-1 5 299,-6-2 0,0 4 44,0 1 0,1-2 168,3-2 0,-3 2 285,3-2 0,-2 3-301,2 0 1,2-1 754,6-2-451,-1 2 1207,1-3-404,-1 10-404,0 1 0,-3 7 222,0 6 1,-6 4-275,2 11 1,-8 6 197,-3 6 0,0-1-395,0 4 0,-1 1-139,-3-1 0,0 0 228,4-3-136,2-6-334,5-1 1,0-10-43,0-3 0,5-8 73,2-3 1,7-9-151,2-6 1,4-11-8,-1-8 1,1-8-259,-1-4 0,2-3-557,-6 0 1,0-1 423,-3 0 0,-2 4-1253,-3 1 286,3 9 889,-8-1 0,3 14-88,-5 0 1,4 9-636,-1-2 407,6 8 1,-1-1 184,7 5 1,-2 4-46,2 0 1,2 5 34,-2-2 0,4 4 18,-4 0 1,0 0 610,-3 1 0,4 4 0,2 2 0</inkml:trace>
  <inkml:trace contextRef="#ctx0" brushRef="#br0">6030 14413 13890,'0'-11'4773,"5"-2"-3546,3-2 0,7 1-581,4-5 1,3 0-509,1-4-60,5 0-322,-4 0 1,7 2-271,-4 2 1,-2-2 501,-6 6-1403,3 0 1056,-9 9 0,-2-5-110,-7 4-410,-3 2-314,-1 0 298,0 0 1,-5-1 351,-3-1 1,-7-2-386,-4 5 470,3 0 234,-6 4 1,4 0 160,-4 0 1,0 0 483,3 0 1,2 2 821,6 1 0,0 1-768,-1 8 3903,1-3-2915,4 12 0,-3-6 404,3 8 0,0-1-998,0 8 1,3 4-622,-4 5 0,6-1-248,-2-4 0,3 0-125,1 0 1,5-1-1096,2-2 1,9-8-1207,3-8 1,7-4 1533,5-3 892,7-3 0,-3-15 0,5-3 0</inkml:trace>
  <inkml:trace contextRef="#ctx0" brushRef="#br0">6795 14219 7961,'-5'-23'1497,"3"0"-1152,-6 0-1152,6 1 457,-9-1 0,5 5 1346,-5 3-352,-1 2-127,-4 2 0,-2 4 966,-5 4-974,0 1-142,1 7 117,-1 2-214,-5 9 0,4-2 64,-3 5 671,8 0-580,2 4 0,5 1 92,-3 3 1,6-2 40,-3 6 1,8-6 1214,1 2-841,1-3-561,2 4 0,0-5 242,0-1 0,5 0 0,3-7-644,2 0 81,7-3 1,0-6 206,6-2-1141,0-3 719,5-1 0,-1-9-424,7-2 1,-6-12-726,6 0 1,-3-3 202,-1-1 1,-2-1 20,-5-2 162,-5 2 352,-2 5 177,-10 0 167,5 5 1,-10 2 60,3 4 0,-4 2-163,-4 3 1323,3 1-621,-10 1-399,10 4 2102,-4-4-714,5 0 1338,0 4-1385,5-4-803,-4 10 0,8 2 653,-5 9-592,5 1-117,-8 6-2045,9 5 1193,-8 1 1,8 2 280,-3-1-4632,4 1 2440,0-2 2312,6-1 0,-5-5 0,5-1 0</inkml:trace>
  <inkml:trace contextRef="#ctx0" brushRef="#br0">8029 13751 7961,'-28'-18'0,"-1"7"0,-5 5 0,-1 6 0,1 9 882,0 3 0,-2 12 1213,-2 3 0,1 6-1870,-5 5 560,11 2-282,-7 6 318,14 5-472,1 1 0,7 9-275,9-1 0,4-5-215,11-9 1,6-11-319,13-8 1,3-8-516,8-4 0,1-7 47,3-4 0,3-4-984,-3-4 0,3-8 498,5-7 1,-7-6 1412,3-2 0,-7-3 0,3 3 0,1 2 0,1 1 0</inkml:trace>
  <inkml:trace contextRef="#ctx0" brushRef="#br0">8383 13682 7961,'0'-11'0,"-10"-1"0,2 5 0,-7-1 2365,7 6-1515,-7-3 1,7 6 712,-7 3 1,-1 7-804,1 8 0,-6 8-31,2 3 1,-2 4-357,-2 4 0,0 4-262,0 8 1,0-2-263,0 5 0,1 1-52,-1 3 0,5-6 254,3-6-2055,2-4 1634,2-7 0,4-1-2500,3-2 1491,3-9 57,1-5 41,0-11 0,7-2 652,4-8 0,2-7-504,6-8 1133,-5-8 0,7 3 0,-3-4 0</inkml:trace>
  <inkml:trace contextRef="#ctx0" brushRef="#br0">8406 13694 7961,'10'-23'0,"-2"0"2445,2 0-722,-9 10-865,9 3 0,-9 12 197,3 1 1,-3 9 728,-1 7 0,-3 13-900,-1 6 1,-4 10-452,4 5 1,-4 7-638,0 1 1,5-29-1,1 0-74,-2 29 1,3 4-387,1-4 0,1-3-877,3-8 0,2-7 924,6-13 1,-1-8-1914,0-11 883,1-4 1,-6-9 546,-2-1 0,-3-4-703,-1-4 1971,-10-1 1,-3-4-1,-9-2 1</inkml:trace>
  <inkml:trace contextRef="#ctx0" brushRef="#br0">8143 14082 7961,'-23'0'1982,"0"0"-991,1 0-496,9 0 2870,-2 0-1067,13 0 821,-3 0-2414,21-5 0,-1 4-1042,15-3 173,1-3 165,3 1 0,1-2-3006,4 1 1603,-4-1 80,9 2-1190,-8-4 1718,8 8 0,-4-8 134,2 3 660,-3-3 0,0-2 0,2 1 0</inkml:trace>
  <inkml:trace contextRef="#ctx0" brushRef="#br0">8828 13499 7961,'5'-11'6643,"-3"0"-5535,8 4 4261,-4-3-3611,6 9 0,0-3-350,4 8 1,-3 9-781,7 9 1,-7 8-629,3 8 0,-4 7-276,0 7 0,-6 7 276,-2 2 0,-3 2 0,-1-25 0,-2 0-152,-1 0 1,-2 0 0,0-1 0,-3-1-950,-2-3 0,-2-2 1,-13 29-1787,12-29 1,0-1 0,-16 27 2886,-6-4 0,-1-2 0,-1-8 0,0-5 0,-1-5 0</inkml:trace>
  <inkml:trace contextRef="#ctx0" brushRef="#br0">17074 15018 7961,'0'-27'326,"0"-1"41,0-3 1,0 2-234,0 2 0,5 2-117,3-6 0,6 1 354,1-4 1,-4 6-81,-3 5 1,-5 5 111,0 7 1,-3 1-98,-3 2 0,-10 8-258,-10 8 1,-1 7 171,-6 4 0,-1 9 169,-3 6 0,1 2-403,2 6 0,0-2 94,4 2 1,5 1-24,7-5 0,8-4 113,3-3 0,5-7-5,7-1 0,7-3-84,15-8 0,3-4 4,13-8 0,0-1-69,11-3 0,-3-2-403,7-5 0,-29 3 1,0 0 307,0 1 1,0-1-1,0-1 1,0-1-79,0 2 0,1 1 0,-2-1 1,1 1-43,0 0 1,1 2 0,28-1-29,-8 2 1,-1 3-62,-2 1 0,-5 0 141,1 0 0,0 1-27,-5 3 1,5-2 48,4 6 0,-5-4 34,1 4 1,-2-5-146,-6 5 0,2 0-198,-2 3 1,-6 0 362,2 1 1,-7 3-56,-1 0 0,-2 6 205,-1-2 0,0-2 532,0 2 0,1-5-89,3 2 1,3-4-343,8 0 1,-1-6 95,5-2 0,5-3-208,6-1 0,8 0 3,4 0 0,-3-4-321,-1 1 1,-3-6 292,-1 1 1,4-1-143,0 2 1,0-4 11,-4 4 0,-5-3 24,-2-2 0,2-1 12,1-2 1,-2 1 0,-2-5 1,-2 0-20,-1-4 1,-1-1 250,1-2 1,-1 0-47,-4-4 1,-1 3-68,-6-3 1,0-2-145,1-6 0,-6 2 56,-3-2 0,-5 4-106,-2 4 0,-7-2 113,0 5 1,-6 2-134,-6 6 0,-5 2 391,-2 6 0,-9-1-96,-3 1 1,1 3 357,-1 1 0,0 0-371,-3 0 1,-3-2 32,-1 5 1,2-3-144,-3 3 1,-1-1 14,1 1 1,-3 1 41,3-4 0,-3 4-47,3-1 1,-4-1-6,0 1 1,-3 1 9,-4 3 1,2-4-26,-2 0 0,-2 0 19,-2 4 1,1 4 72,-1 0 0,5 1-53,-1-1 0,3-3 93,1 3 1,3-3-143,1-1 0,0 0-11,0 0 1,1 0 31,2 0 1,-1-1-2,-2-3 0,1 3-100,2-3 0,-1-1 111,-2 1 1,-6-1 18,6 1 0,-6 3-47,6-3 1,0 3 9,0 1 1,-4-4 60,-4 0 0,3-1 150,5 1 1,-1 2-126,-3-6 1,0 4 101,0-3 0,1 3-120,2-4 1,-2 5 25,3-5 0,-3 5-211,-2 0 1,1 0-6,0-1 1,0 3-28,-1-3 0,1 3 157,0 1 0,0-1 11,-1-3 1,5 3 57,-1-3 1,2-1 207,-1 1 0,-2-4-67,5 4 1,1-4-139,3 0 0,-4-2-30,1-2 0,-1 2 6,4 3 1,0-4-125,0 4 1,-4 2-28,-4 1 0,-2 3-176,-1 1 0,-5 5 115,-3 2 1,-7 7 64,0 2 0,-1 4 308,5-1 1,0 2-17,3 2 0,1 0-85,6 0 1,0 0-109,8 0 0,1-1 42,3 1 0,-4 0 86,0 0 1,1 0 6,3 0 1,-1 0 54,-3-1-1,4 0 112,0-3 1,3 1-56,9-4-215,-3-1 1,15-4-1435,3 1 0,10-6 133,16-2 0,7-3 1242,13-1 0,2-10 0,5-3 0</inkml:trace>
  <inkml:trace contextRef="#ctx0" brushRef="#br0">19450 14996 7997,'-12'0'1104,"1"0"1577,-1 0-2021,6-5 1,2 3-33,8-2 0,4 3-191,7 1 0,7 1 7,4 3 0,6 3 191,-2 4 1,2 6-233,-1 2 1,5 7 111,-1 5 0,6 4-437,1 7 0,3 1 32,-22-17 1,-1 2-1,1-3 1,-1 2-79,-1-1 1,0 1 0,-1 0 0,0 0-186,18 23 1,-7-1-238,-1-3 0,-4-7-202,-3-4 0,-1-6-320,1-6 1,-5-11 383,-3-4 0,2-5-2243,-2-3 2771,0-6 0,2 5 0,0-4 0</inkml:trace>
  <inkml:trace contextRef="#ctx0" brushRef="#br0">19553 14938 7964,'-6'-19'435,"-1"0"0,2 5 623,1-1 1,3 6 441,1 2 1,-4 3 41,0-4-28,0 6-817,4-3-638,0 5 1,-1 5-34,-3 2 0,2 9-278,-6 3 0,-1 7 41,-6 5 0,1 3-233,-5 4 0,1 3-700,-1 4 0,-1-3 443,5 0 0,-4-4-579,3 4 0,5-6 495,3-2 1,6-10 134,-2-9 1,8-7 11,3-4 638,4-8 0,10-8 0,3-5 0</inkml:trace>
  <inkml:trace contextRef="#ctx0" brushRef="#br0">19553 14950 8914,'-17'-17'2137,"-1"9"-982,-5-4 568,11 3-730,-4 3 1,16 1 625,0 5 1,7 0-710,8 0-418,3 0-269,10 0-1924,1 0 1249,10 0 1,6 0 290,4 0-5609,6 0 3561,2 0 2209,1 0 0,-22 0 0,1 0 0,-3 0 0,1 0 0</inkml:trace>
  <inkml:trace contextRef="#ctx0" brushRef="#br0">20512 15452 8067,'-1'-22'1126,"-3"-1"0,1 5-435,-4 3 0,-1-2 97,-3 2 0,-1 5 319,1 6 1,3 3 665,1 1 1,-1 1-1149,-3 3 1,0 5-224,4 10 1,-3 5 5,2 10-962,-2 6 298,-2 5 0,0 3-451,-4 6 0,3-1 568,-7 4 1,3 0-1424,-2 0-793,-3 0 1820,9-5 1,-7-2-358,5-8 0,-3-4 382,7-8 1,-3-7-562,6-8 397,3-7 1,0-5 229,5-11 1,1-6-343,3-13 1,2-8 167,6-11 0,4-5 618,3-6 0,3-2 0,1 2 0,0 2 0</inkml:trace>
  <inkml:trace contextRef="#ctx0" brushRef="#br0">20375 15567 8065,'11'-41'0,"1"3"0,-1 8 875,1 3 0,-6 8-292,-2 4 1,1 2 2587,-1 1-1534,-1 6-300,2 1 0,0 6-525,3 3 1,2 4-232,-2 7 1,2 3-314,1 5 1,0 5-210,-4 2 0,-2 9-34,-5 7 1,-1 0 145,-3 3 1,2-2-607,-6-1 0,2-1 99,-2 1 0,-1-1-1002,5-4 0,1-5 217,3-6 0,-4-8-1506,0 1 736,0-8-744,4-3 1017,0-7 1618,0-5 0,0-5 0,0-2 0</inkml:trace>
  <inkml:trace contextRef="#ctx0" brushRef="#br0">20306 15898 8053,'-11'-12'1210,"-1"2"253,1 3 0,1-3-456,2 2 1,3 2-129,5-2 1,1 4 213,3-3 1,4 3-363,7-4-1404,3 6 546,10-9 0,-3 9-652,6-6 0,-2 6-2194,1-2 2973,3 3 0,-4-4 0,6-2 0</inkml:trace>
  <inkml:trace contextRef="#ctx0" brushRef="#br0">21106 16332 8039,'-51'11'3476,"4"10"433,-2 1 1,18 3-2649,12-6 1,13-4-1868,13-8 1,6-3-3863,10-8 4468,0-7 0,0-12 0,-1-6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FB922-F127-5E47-9B2E-CA730A74DCAB}" type="datetimeFigureOut">
              <a:rPr lang="en-US" smtClean="0"/>
              <a:t>11/1/21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1A22D-B0DA-7946-9107-1C35E13A8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815815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19098" y="588758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Andrej Bogdanov</a:t>
            </a:r>
          </a:p>
        </p:txBody>
      </p:sp>
    </p:spTree>
    <p:extLst>
      <p:ext uri="{BB962C8B-B14F-4D97-AF65-F5344CB8AC3E}">
        <p14:creationId xmlns:p14="http://schemas.microsoft.com/office/powerpoint/2010/main" val="627174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3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160"/>
            <a:ext cx="8229600" cy="51408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  <a:lvl2pPr>
              <a:defRPr>
                <a:latin typeface="Franklin Gothic Medium"/>
                <a:cs typeface="Franklin Gothic Medium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84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9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5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18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575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160"/>
            <a:ext cx="8229600" cy="51408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  <a:lvl2pPr>
              <a:defRPr>
                <a:latin typeface="Franklin Gothic Medium"/>
                <a:cs typeface="Franklin Gothic Medium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93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815815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85800" y="682560"/>
            <a:ext cx="6704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ENGG</a:t>
            </a:r>
            <a:r>
              <a:rPr lang="en-US" sz="2400" b="1" baseline="0" dirty="0"/>
              <a:t> 2760A </a:t>
            </a:r>
            <a:r>
              <a:rPr lang="en-US" sz="2400" b="0" baseline="0" dirty="0"/>
              <a:t>/</a:t>
            </a:r>
            <a:r>
              <a:rPr lang="en-US" sz="2400" b="1" baseline="0" dirty="0"/>
              <a:t> ESTR 2018: </a:t>
            </a:r>
            <a:r>
              <a:rPr lang="en-US" sz="2400" baseline="0" dirty="0"/>
              <a:t>Probability for Engineers</a:t>
            </a:r>
            <a:endParaRPr lang="en-US" sz="24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119098" y="588758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Andrej Bogdanov</a:t>
            </a:r>
          </a:p>
        </p:txBody>
      </p:sp>
    </p:spTree>
    <p:extLst>
      <p:ext uri="{BB962C8B-B14F-4D97-AF65-F5344CB8AC3E}">
        <p14:creationId xmlns:p14="http://schemas.microsoft.com/office/powerpoint/2010/main" val="187703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51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17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2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57" r:id="rId4"/>
    <p:sldLayoutId id="2147483659" r:id="rId5"/>
    <p:sldLayoutId id="2147483660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044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customXml" Target="../ink/ink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80.png"/><Relationship Id="rId7" Type="http://schemas.openxmlformats.org/officeDocument/2006/relationships/image" Target="../media/image180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6.xml"/><Relationship Id="rId4" Type="http://schemas.openxmlformats.org/officeDocument/2006/relationships/customXml" Target="../ink/ink17.xml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36.png"/><Relationship Id="rId3" Type="http://schemas.openxmlformats.org/officeDocument/2006/relationships/image" Target="../media/image111.png"/><Relationship Id="rId7" Type="http://schemas.openxmlformats.org/officeDocument/2006/relationships/customXml" Target="../ink/ink32.xml"/><Relationship Id="rId12" Type="http://schemas.openxmlformats.org/officeDocument/2006/relationships/customXml" Target="../ink/ink35.xml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1.xml"/><Relationship Id="rId11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openxmlformats.org/officeDocument/2006/relationships/customXml" Target="../ink/ink34.xml"/><Relationship Id="rId4" Type="http://schemas.openxmlformats.org/officeDocument/2006/relationships/customXml" Target="../ink/ink30.xml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3.xml"/><Relationship Id="rId10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customXml" Target="../ink/ink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1561411"/>
          </a:xfrm>
        </p:spPr>
        <p:txBody>
          <a:bodyPr/>
          <a:lstStyle/>
          <a:p>
            <a:r>
              <a:rPr lang="en-US" dirty="0"/>
              <a:t>8. Multiple Continuous </a:t>
            </a:r>
            <a:br>
              <a:rPr lang="en-US" dirty="0"/>
            </a:br>
            <a:r>
              <a:rPr lang="en-US" dirty="0"/>
              <a:t>Random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FD754-6A72-1942-85DE-814C1E402B8D}"/>
              </a:ext>
            </a:extLst>
          </p:cNvPr>
          <p:cNvSpPr txBox="1"/>
          <p:nvPr/>
        </p:nvSpPr>
        <p:spPr>
          <a:xfrm>
            <a:off x="6138041" y="5875282"/>
            <a:ext cx="29218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Prof.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Hong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Xu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412EFF-AA64-2644-9020-999426D8A43C}"/>
              </a:ext>
            </a:extLst>
          </p:cNvPr>
          <p:cNvSpPr/>
          <p:nvPr/>
        </p:nvSpPr>
        <p:spPr>
          <a:xfrm>
            <a:off x="5486142" y="6336947"/>
            <a:ext cx="327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Credit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to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Prof.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Andrej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宋体" panose="02010600030101010101" pitchFamily="2" charset="-122"/>
                <a:cs typeface="Franklin Gothic Medium"/>
              </a:rPr>
              <a:t>Bogdanov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5776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89E02AD-6591-9A43-AE81-5F53B8550C3B}"/>
                  </a:ext>
                </a:extLst>
              </p14:cNvPr>
              <p14:cNvContentPartPr/>
              <p14:nvPr/>
            </p14:nvContentPartPr>
            <p14:xfrm>
              <a:off x="600120" y="172800"/>
              <a:ext cx="8128800" cy="5707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89E02AD-6591-9A43-AE81-5F53B8550C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920" y="156600"/>
                <a:ext cx="8161200" cy="573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2547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0169E4-23FB-1642-90BC-10A607F252D1}"/>
              </a:ext>
            </a:extLst>
          </p:cNvPr>
          <p:cNvCxnSpPr>
            <a:cxnSpLocks/>
          </p:cNvCxnSpPr>
          <p:nvPr/>
        </p:nvCxnSpPr>
        <p:spPr>
          <a:xfrm>
            <a:off x="2335536" y="5003750"/>
            <a:ext cx="2109464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04DD1D-05ED-3A41-8D5D-684240BAAEAD}"/>
              </a:ext>
            </a:extLst>
          </p:cNvPr>
          <p:cNvCxnSpPr>
            <a:cxnSpLocks/>
          </p:cNvCxnSpPr>
          <p:nvPr/>
        </p:nvCxnSpPr>
        <p:spPr>
          <a:xfrm flipV="1">
            <a:off x="2349500" y="2237402"/>
            <a:ext cx="6393" cy="276634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17A45BE-9F27-074E-B1AD-B4A51AEB7218}"/>
              </a:ext>
            </a:extLst>
          </p:cNvPr>
          <p:cNvSpPr txBox="1"/>
          <p:nvPr/>
        </p:nvSpPr>
        <p:spPr>
          <a:xfrm>
            <a:off x="457200" y="46229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Joint PDF of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 is uniform over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S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4F9EA1-8B93-964B-9F52-52A1E7156D35}"/>
              </a:ext>
            </a:extLst>
          </p:cNvPr>
          <p:cNvSpPr txBox="1"/>
          <p:nvPr/>
        </p:nvSpPr>
        <p:spPr>
          <a:xfrm>
            <a:off x="457200" y="98551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What are the marginals?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FB2809-7A8A-B948-BBD6-E4625EC84C18}"/>
              </a:ext>
            </a:extLst>
          </p:cNvPr>
          <p:cNvGrpSpPr/>
          <p:nvPr/>
        </p:nvGrpSpPr>
        <p:grpSpPr>
          <a:xfrm>
            <a:off x="2349500" y="2451050"/>
            <a:ext cx="1701800" cy="2552700"/>
            <a:chOff x="3022600" y="2667000"/>
            <a:chExt cx="1701800" cy="25527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B3E1ED-EE7A-3B48-872D-284C832FF25F}"/>
                </a:ext>
              </a:extLst>
            </p:cNvPr>
            <p:cNvSpPr/>
            <p:nvPr/>
          </p:nvSpPr>
          <p:spPr>
            <a:xfrm>
              <a:off x="3022600" y="2667000"/>
              <a:ext cx="850900" cy="850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D4C1E1-DF0F-1842-B4AA-311D437A28D5}"/>
                </a:ext>
              </a:extLst>
            </p:cNvPr>
            <p:cNvSpPr/>
            <p:nvPr/>
          </p:nvSpPr>
          <p:spPr>
            <a:xfrm>
              <a:off x="3022600" y="3517900"/>
              <a:ext cx="850900" cy="850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B872EA-CC7A-7942-AAD1-B3C17522BC31}"/>
                </a:ext>
              </a:extLst>
            </p:cNvPr>
            <p:cNvSpPr/>
            <p:nvPr/>
          </p:nvSpPr>
          <p:spPr>
            <a:xfrm>
              <a:off x="3022600" y="4368800"/>
              <a:ext cx="850900" cy="850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0672DF-A235-074F-BF77-1D7AB1F3F96C}"/>
                </a:ext>
              </a:extLst>
            </p:cNvPr>
            <p:cNvSpPr/>
            <p:nvPr/>
          </p:nvSpPr>
          <p:spPr>
            <a:xfrm>
              <a:off x="3873500" y="3517900"/>
              <a:ext cx="850900" cy="850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840B68A-DBD3-084A-BDC2-88BD2E7A5615}"/>
              </a:ext>
            </a:extLst>
          </p:cNvPr>
          <p:cNvSpPr txBox="1"/>
          <p:nvPr/>
        </p:nvSpPr>
        <p:spPr>
          <a:xfrm>
            <a:off x="2762250" y="345846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Garamond" panose="02020404030301010803" pitchFamily="18" charset="0"/>
                <a:cs typeface="Franklin Gothic Medium"/>
              </a:rPr>
              <a:t>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265021-4D17-404F-AB7B-6F1DC949C65A}"/>
              </a:ext>
            </a:extLst>
          </p:cNvPr>
          <p:cNvSpPr txBox="1"/>
          <p:nvPr/>
        </p:nvSpPr>
        <p:spPr>
          <a:xfrm>
            <a:off x="2185032" y="5075258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00635-1AF5-3248-9961-DBE20852CD2D}"/>
              </a:ext>
            </a:extLst>
          </p:cNvPr>
          <p:cNvSpPr txBox="1"/>
          <p:nvPr/>
        </p:nvSpPr>
        <p:spPr>
          <a:xfrm>
            <a:off x="3035932" y="5075258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E2368-51EF-D142-82B9-FA24B4EDC27F}"/>
              </a:ext>
            </a:extLst>
          </p:cNvPr>
          <p:cNvSpPr txBox="1"/>
          <p:nvPr/>
        </p:nvSpPr>
        <p:spPr>
          <a:xfrm>
            <a:off x="3886832" y="5075258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C03EC6-F0C1-B449-8276-393B3C387308}"/>
              </a:ext>
            </a:extLst>
          </p:cNvPr>
          <p:cNvSpPr txBox="1"/>
          <p:nvPr/>
        </p:nvSpPr>
        <p:spPr>
          <a:xfrm>
            <a:off x="1978657" y="395777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45A659-4D83-4943-B1C6-8651870C8909}"/>
              </a:ext>
            </a:extLst>
          </p:cNvPr>
          <p:cNvSpPr txBox="1"/>
          <p:nvPr/>
        </p:nvSpPr>
        <p:spPr>
          <a:xfrm>
            <a:off x="1996414" y="3071117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3FF1F5-60BD-D74A-9EA0-1558301CBF7C}"/>
              </a:ext>
            </a:extLst>
          </p:cNvPr>
          <p:cNvSpPr txBox="1"/>
          <p:nvPr/>
        </p:nvSpPr>
        <p:spPr>
          <a:xfrm>
            <a:off x="1996414" y="223740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2D1B-0999-6641-92BC-887EF4A4F84B}"/>
              </a:ext>
            </a:extLst>
          </p:cNvPr>
          <p:cNvSpPr txBox="1"/>
          <p:nvPr/>
        </p:nvSpPr>
        <p:spPr>
          <a:xfrm>
            <a:off x="1993900" y="4772917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18A378-5761-A144-BD85-67CEF1D059CD}"/>
              </a:ext>
            </a:extLst>
          </p:cNvPr>
          <p:cNvSpPr txBox="1"/>
          <p:nvPr/>
        </p:nvSpPr>
        <p:spPr>
          <a:xfrm>
            <a:off x="4497064" y="475524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 panose="02020404030301010803" pitchFamily="18" charset="0"/>
                <a:cs typeface="Franklin Gothic Medium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E15FF0-C6B3-1C4F-AC36-ACCC30F11B17}"/>
              </a:ext>
            </a:extLst>
          </p:cNvPr>
          <p:cNvSpPr txBox="1"/>
          <p:nvPr/>
        </p:nvSpPr>
        <p:spPr>
          <a:xfrm>
            <a:off x="2185032" y="1704228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 panose="02020404030301010803" pitchFamily="18" charset="0"/>
                <a:cs typeface="Franklin Gothic Medium"/>
              </a:rPr>
              <a:t>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93B5005-2393-A24E-A936-AA985321762A}"/>
                  </a:ext>
                </a:extLst>
              </p14:cNvPr>
              <p14:cNvContentPartPr/>
              <p14:nvPr/>
            </p14:nvContentPartPr>
            <p14:xfrm>
              <a:off x="2339280" y="296640"/>
              <a:ext cx="6603480" cy="4998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93B5005-2393-A24E-A936-AA98532176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7680" y="280440"/>
                <a:ext cx="6641280" cy="50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D5C18D4-3996-8745-A034-960C59AE58B4}"/>
                  </a:ext>
                </a:extLst>
              </p14:cNvPr>
              <p14:cNvContentPartPr/>
              <p14:nvPr/>
            </p14:nvContentPartPr>
            <p14:xfrm>
              <a:off x="937440" y="608400"/>
              <a:ext cx="7421760" cy="6023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D5C18D4-3996-8745-A034-960C59AE58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1240" y="592200"/>
                <a:ext cx="7454160" cy="605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485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1-s2.0-S0891061800000740-gr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8" y="1947975"/>
            <a:ext cx="3708398" cy="3378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Buffon’s needle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337723"/>
            <a:ext cx="9144000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2624654"/>
            <a:ext cx="9144000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3911585"/>
            <a:ext cx="9144000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0" y="5190047"/>
            <a:ext cx="9144000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0" y="6468506"/>
            <a:ext cx="9144000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57200" y="1404611"/>
            <a:ext cx="8229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A needle of length </a:t>
            </a:r>
            <a:r>
              <a:rPr lang="en-US" sz="3200" i="1" dirty="0">
                <a:latin typeface="Garamond"/>
                <a:cs typeface="Garamond"/>
              </a:rPr>
              <a:t>l</a:t>
            </a:r>
            <a:r>
              <a:rPr lang="en-US" sz="3200" dirty="0">
                <a:latin typeface="Franklin Gothic Medium"/>
                <a:cs typeface="Franklin Gothic Medium"/>
              </a:rPr>
              <a:t> is randomly dropped on a ruled sheet. </a:t>
            </a:r>
            <a:endParaRPr lang="en-US" sz="3200" i="1" dirty="0">
              <a:latin typeface="Garamond"/>
              <a:cs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5274729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What is the probability that the needle hits one of the lines?</a:t>
            </a:r>
            <a:endParaRPr lang="en-US" sz="3200" i="1" dirty="0">
              <a:latin typeface="Garamond"/>
              <a:cs typeface="Garamond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0" y="50793"/>
            <a:ext cx="9144000" cy="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590800" y="3582496"/>
            <a:ext cx="601133" cy="126153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566743-5064-DE4E-88F9-E2993FA9761A}"/>
                  </a:ext>
                </a:extLst>
              </p14:cNvPr>
              <p14:cNvContentPartPr/>
              <p14:nvPr/>
            </p14:nvContentPartPr>
            <p14:xfrm>
              <a:off x="8905680" y="1365120"/>
              <a:ext cx="12600" cy="12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566743-5064-DE4E-88F9-E2993FA976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89480" y="1348920"/>
                <a:ext cx="4500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010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851400" y="1573826"/>
            <a:ext cx="3335867" cy="2049895"/>
            <a:chOff x="4851400" y="1573826"/>
            <a:chExt cx="3335867" cy="204989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851400" y="1573826"/>
              <a:ext cx="3335867" cy="0"/>
            </a:xfrm>
            <a:prstGeom prst="line">
              <a:avLst/>
            </a:prstGeom>
            <a:ln w="190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4851400" y="3623721"/>
              <a:ext cx="3335867" cy="0"/>
            </a:xfrm>
            <a:prstGeom prst="line">
              <a:avLst/>
            </a:prstGeom>
            <a:ln w="190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858694" y="1573826"/>
              <a:ext cx="0" cy="2049895"/>
            </a:xfrm>
            <a:prstGeom prst="straightConnector1">
              <a:avLst/>
            </a:prstGeom>
            <a:ln w="3175" cmpd="sng">
              <a:solidFill>
                <a:schemeClr val="bg1">
                  <a:lumMod val="6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694226" y="2329159"/>
              <a:ext cx="328936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Garamond"/>
                  <a:cs typeface="Garamond"/>
                </a:rPr>
                <a:t>1</a:t>
              </a:r>
            </a:p>
          </p:txBody>
        </p:sp>
      </p:grpSp>
      <p:cxnSp>
        <p:nvCxnSpPr>
          <p:cNvPr id="6" name="Straight Connector 5"/>
          <p:cNvCxnSpPr/>
          <p:nvPr/>
        </p:nvCxnSpPr>
        <p:spPr>
          <a:xfrm flipV="1">
            <a:off x="5498113" y="1444508"/>
            <a:ext cx="1588335" cy="1617268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5046192" y="1573826"/>
            <a:ext cx="2040256" cy="774346"/>
            <a:chOff x="5046192" y="1573826"/>
            <a:chExt cx="2040256" cy="774346"/>
          </a:xfrm>
        </p:grpSpPr>
        <p:cxnSp>
          <p:nvCxnSpPr>
            <p:cNvPr id="31" name="Straight Arrow Connector 30"/>
            <p:cNvCxnSpPr/>
            <p:nvPr/>
          </p:nvCxnSpPr>
          <p:spPr>
            <a:xfrm flipH="1">
              <a:off x="5484393" y="2303521"/>
              <a:ext cx="1602055" cy="1"/>
            </a:xfrm>
            <a:prstGeom prst="straightConnector1">
              <a:avLst/>
            </a:prstGeom>
            <a:ln w="3175" cmpd="sng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6197251" y="2253143"/>
              <a:ext cx="95029" cy="95029"/>
            </a:xfrm>
            <a:prstGeom prst="ellipse">
              <a:avLst/>
            </a:prstGeom>
            <a:solidFill>
              <a:schemeClr val="bg1"/>
            </a:solidFill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492860" y="1573826"/>
              <a:ext cx="0" cy="721652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046192" y="1670626"/>
              <a:ext cx="485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i="1" dirty="0">
                  <a:latin typeface="Garamond"/>
                  <a:cs typeface="Garamond"/>
                </a:rPr>
                <a:t>X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691193" y="1787809"/>
            <a:ext cx="1452798" cy="1012115"/>
            <a:chOff x="5691193" y="1787809"/>
            <a:chExt cx="1452798" cy="1012115"/>
          </a:xfrm>
        </p:grpSpPr>
        <p:sp>
          <p:nvSpPr>
            <p:cNvPr id="30" name="Arc 29"/>
            <p:cNvSpPr/>
            <p:nvPr/>
          </p:nvSpPr>
          <p:spPr>
            <a:xfrm>
              <a:off x="5691193" y="1787809"/>
              <a:ext cx="1012115" cy="1012115"/>
            </a:xfrm>
            <a:prstGeom prst="arc">
              <a:avLst>
                <a:gd name="adj1" fmla="val 19184655"/>
                <a:gd name="adj2" fmla="val 21568942"/>
              </a:avLst>
            </a:prstGeom>
            <a:ln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13418" y="1804743"/>
              <a:ext cx="530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i="1" dirty="0">
                  <a:latin typeface="Symbol" charset="2"/>
                  <a:cs typeface="Symbol" charset="2"/>
                </a:rPr>
                <a:t>Q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57200" y="433682"/>
            <a:ext cx="373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Probability model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F8CFA10-0110-994C-A228-3E11FB575032}"/>
                  </a:ext>
                </a:extLst>
              </p14:cNvPr>
              <p14:cNvContentPartPr/>
              <p14:nvPr/>
            </p14:nvContentPartPr>
            <p14:xfrm>
              <a:off x="370080" y="785160"/>
              <a:ext cx="8190360" cy="3680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F8CFA10-0110-994C-A228-3E11FB5750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880" y="768960"/>
                <a:ext cx="8222760" cy="37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53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851400" y="1404486"/>
            <a:ext cx="3335867" cy="0"/>
          </a:xfrm>
          <a:prstGeom prst="line">
            <a:avLst/>
          </a:pr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Buffon’s needle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851400" y="3454381"/>
            <a:ext cx="3335867" cy="0"/>
          </a:xfrm>
          <a:prstGeom prst="line">
            <a:avLst/>
          </a:pr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5498113" y="1275168"/>
            <a:ext cx="1588335" cy="1617268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197251" y="2083803"/>
            <a:ext cx="95029" cy="95029"/>
          </a:xfrm>
          <a:prstGeom prst="ellipse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92860" y="1404486"/>
            <a:ext cx="0" cy="721652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46192" y="1501286"/>
            <a:ext cx="485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Garamond"/>
                <a:cs typeface="Garamond"/>
              </a:rPr>
              <a:t>X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858694" y="1404486"/>
            <a:ext cx="0" cy="2049895"/>
          </a:xfrm>
          <a:prstGeom prst="straightConnector1">
            <a:avLst/>
          </a:prstGeom>
          <a:ln w="3175" cmpd="sng">
            <a:solidFill>
              <a:schemeClr val="bg1">
                <a:lumMod val="6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94226" y="2159819"/>
            <a:ext cx="328936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Garamond"/>
                <a:cs typeface="Garamond"/>
              </a:rPr>
              <a:t>1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5904517" y="965193"/>
            <a:ext cx="869548" cy="904679"/>
          </a:xfrm>
          <a:prstGeom prst="straightConnector1">
            <a:avLst/>
          </a:prstGeom>
          <a:ln w="3175" cmpd="sng">
            <a:solidFill>
              <a:schemeClr val="bg1">
                <a:lumMod val="65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063880" y="1171481"/>
            <a:ext cx="566472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Garamond"/>
                <a:cs typeface="Garamond"/>
              </a:rPr>
              <a:t>l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Garamond"/>
                <a:cs typeface="Garamond"/>
              </a:rPr>
              <a:t>/2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7200" y="1417532"/>
            <a:ext cx="414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Event </a:t>
            </a:r>
            <a:r>
              <a:rPr lang="en-US" sz="2800" i="1" dirty="0">
                <a:latin typeface="Garamond"/>
                <a:cs typeface="Garamond"/>
              </a:rPr>
              <a:t>H</a:t>
            </a:r>
            <a:r>
              <a:rPr lang="en-US" sz="2800" dirty="0">
                <a:latin typeface="Garamond"/>
                <a:cs typeface="Garamond"/>
              </a:rPr>
              <a:t> :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5484393" y="2134181"/>
            <a:ext cx="1602055" cy="1"/>
          </a:xfrm>
          <a:prstGeom prst="straightConnector1">
            <a:avLst/>
          </a:prstGeom>
          <a:ln w="3175" cmpd="sng">
            <a:solidFill>
              <a:schemeClr val="bg1">
                <a:lumMod val="6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197251" y="2083803"/>
            <a:ext cx="95029" cy="95029"/>
          </a:xfrm>
          <a:prstGeom prst="ellipse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613418" y="1635403"/>
            <a:ext cx="53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>
                <a:latin typeface="Symbol" charset="2"/>
                <a:cs typeface="Symbol" charset="2"/>
              </a:rPr>
              <a:t>Q</a:t>
            </a:r>
          </a:p>
        </p:txBody>
      </p:sp>
      <p:sp>
        <p:nvSpPr>
          <p:cNvPr id="38" name="Arc 37"/>
          <p:cNvSpPr/>
          <p:nvPr/>
        </p:nvSpPr>
        <p:spPr>
          <a:xfrm>
            <a:off x="5691193" y="1618469"/>
            <a:ext cx="1012115" cy="1012115"/>
          </a:xfrm>
          <a:prstGeom prst="arc">
            <a:avLst>
              <a:gd name="adj1" fmla="val 19184655"/>
              <a:gd name="adj2" fmla="val 21568942"/>
            </a:avLst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4990986" y="3926324"/>
            <a:ext cx="2938453" cy="2355908"/>
            <a:chOff x="4148074" y="2074270"/>
            <a:chExt cx="4018900" cy="3222163"/>
          </a:xfrm>
        </p:grpSpPr>
        <p:sp>
          <p:nvSpPr>
            <p:cNvPr id="31" name="Rectangle 30"/>
            <p:cNvSpPr/>
            <p:nvPr/>
          </p:nvSpPr>
          <p:spPr>
            <a:xfrm>
              <a:off x="4692649" y="2364661"/>
              <a:ext cx="3213099" cy="2366088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144071" y="4665017"/>
              <a:ext cx="550735" cy="631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latin typeface="Symbol" charset="2"/>
                  <a:cs typeface="Symbol" charset="2"/>
                </a:rPr>
                <a:t>q</a:t>
              </a:r>
              <a:endParaRPr lang="en-US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189749" y="3287110"/>
              <a:ext cx="502901" cy="631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endParaRPr lang="en-US" sz="2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540244" y="4679948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683382" y="4665017"/>
              <a:ext cx="483592" cy="63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Symbol" charset="2"/>
                  <a:cs typeface="Symbol" charset="2"/>
                </a:rPr>
                <a:t>p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48074" y="2074270"/>
              <a:ext cx="594582" cy="631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Garamond"/>
                  <a:cs typeface="Garamond"/>
                </a:rPr>
                <a:t>½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87037" y="4434184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Garamond"/>
                  <a:cs typeface="Garamond"/>
                </a:rPr>
                <a:t>0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EFE110E-E0F3-F240-A47B-4715A11B14A5}"/>
                  </a:ext>
                </a:extLst>
              </p14:cNvPr>
              <p14:cNvContentPartPr/>
              <p14:nvPr/>
            </p14:nvContentPartPr>
            <p14:xfrm>
              <a:off x="2269440" y="1410120"/>
              <a:ext cx="2290680" cy="4001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EFE110E-E0F3-F240-A47B-4715A11B14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3240" y="1393920"/>
                <a:ext cx="2323080" cy="40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400F0C-5843-8041-B061-ED515D38280E}"/>
                  </a:ext>
                </a:extLst>
              </p14:cNvPr>
              <p14:cNvContentPartPr/>
              <p14:nvPr/>
            </p14:nvContentPartPr>
            <p14:xfrm>
              <a:off x="7318440" y="1961640"/>
              <a:ext cx="806400" cy="49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400F0C-5843-8041-B061-ED515D3828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02240" y="1945440"/>
                <a:ext cx="8388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555BB1-4F29-7D44-96B0-A64D710BB14F}"/>
                  </a:ext>
                </a:extLst>
              </p14:cNvPr>
              <p14:cNvContentPartPr/>
              <p14:nvPr/>
            </p14:nvContentPartPr>
            <p14:xfrm>
              <a:off x="415800" y="1274400"/>
              <a:ext cx="7412760" cy="5188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555BB1-4F29-7D44-96B0-A64D710BB1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9600" y="1258200"/>
                <a:ext cx="7445160" cy="522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0335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Buffon’s needle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" y="1328627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Assume </a:t>
            </a:r>
            <a:r>
              <a:rPr lang="en-US" sz="2800" i="1" dirty="0">
                <a:latin typeface="Garamond"/>
                <a:cs typeface="Garamond"/>
              </a:rPr>
              <a:t>l</a:t>
            </a:r>
            <a:r>
              <a:rPr lang="en-US" sz="2800" dirty="0">
                <a:latin typeface="Garamond"/>
                <a:cs typeface="Garamond"/>
              </a:rPr>
              <a:t> ≤ 1 </a:t>
            </a:r>
            <a:r>
              <a:rPr lang="en-US" sz="2800" dirty="0">
                <a:latin typeface="Franklin Gothic Medium"/>
                <a:cs typeface="Franklin Gothic Medium"/>
              </a:rPr>
              <a:t>(short needle)</a:t>
            </a:r>
            <a:r>
              <a:rPr lang="en-US" sz="2800" dirty="0">
                <a:latin typeface="Garamond"/>
                <a:cs typeface="Garamond"/>
              </a:rPr>
              <a:t> 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7245" y="2303113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H</a:t>
            </a:r>
            <a:r>
              <a:rPr lang="en-US" sz="2800" dirty="0">
                <a:latin typeface="Garamond"/>
                <a:cs typeface="Garamond"/>
              </a:rPr>
              <a:t>) = </a:t>
            </a:r>
            <a:endParaRPr lang="en-US" sz="2800" i="1" dirty="0">
              <a:latin typeface="Garamond"/>
              <a:cs typeface="Garamond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96491D-EDCF-9446-AEFD-6A21173C421B}"/>
                  </a:ext>
                </a:extLst>
              </p14:cNvPr>
              <p14:cNvContentPartPr/>
              <p14:nvPr/>
            </p14:nvContentPartPr>
            <p14:xfrm>
              <a:off x="672120" y="1878840"/>
              <a:ext cx="4767840" cy="3844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96491D-EDCF-9446-AEFD-6A21173C42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920" y="1862640"/>
                <a:ext cx="4800240" cy="387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4468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4921-387E-D343-BE1D-6D21A0D4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32613-DA72-6146-8BAE-BFA7EB9C9BF2}"/>
              </a:ext>
            </a:extLst>
          </p:cNvPr>
          <p:cNvSpPr txBox="1"/>
          <p:nvPr/>
        </p:nvSpPr>
        <p:spPr>
          <a:xfrm>
            <a:off x="1099375" y="2595552"/>
            <a:ext cx="3010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|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= 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AF459-6F26-2C48-96C1-89E18C9BB3B8}"/>
              </a:ext>
            </a:extLst>
          </p:cNvPr>
          <p:cNvSpPr txBox="1"/>
          <p:nvPr/>
        </p:nvSpPr>
        <p:spPr>
          <a:xfrm>
            <a:off x="3983981" y="2320903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CDB2F5-31A7-E446-BEB6-A28080FE9B1E}"/>
              </a:ext>
            </a:extLst>
          </p:cNvPr>
          <p:cNvSpPr txBox="1"/>
          <p:nvPr/>
        </p:nvSpPr>
        <p:spPr>
          <a:xfrm>
            <a:off x="4523143" y="2856823"/>
            <a:ext cx="1475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</a:t>
            </a:r>
            <a:endParaRPr lang="en-US" sz="2800" i="1" dirty="0">
              <a:latin typeface="Garamond"/>
              <a:cs typeface="Garamon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406C3E-B5C9-4442-ACF4-297BA89E773A}"/>
              </a:ext>
            </a:extLst>
          </p:cNvPr>
          <p:cNvCxnSpPr/>
          <p:nvPr/>
        </p:nvCxnSpPr>
        <p:spPr>
          <a:xfrm>
            <a:off x="4066806" y="2856823"/>
            <a:ext cx="219429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F04EA4-DDF4-734D-9922-5C327B6F1577}"/>
              </a:ext>
            </a:extLst>
          </p:cNvPr>
          <p:cNvGrpSpPr/>
          <p:nvPr/>
        </p:nvGrpSpPr>
        <p:grpSpPr>
          <a:xfrm>
            <a:off x="307573" y="1266016"/>
            <a:ext cx="6258327" cy="2531284"/>
            <a:chOff x="307573" y="1266016"/>
            <a:chExt cx="6258327" cy="25312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923688-3D4A-914C-8954-EF66A8C9CDD3}"/>
                </a:ext>
              </a:extLst>
            </p:cNvPr>
            <p:cNvSpPr/>
            <p:nvPr/>
          </p:nvSpPr>
          <p:spPr>
            <a:xfrm>
              <a:off x="346334" y="1656981"/>
              <a:ext cx="4507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2C131A-EDA1-914E-A620-5035FF99D8BC}"/>
                </a:ext>
              </a:extLst>
            </p:cNvPr>
            <p:cNvSpPr/>
            <p:nvPr/>
          </p:nvSpPr>
          <p:spPr>
            <a:xfrm>
              <a:off x="987598" y="1981200"/>
              <a:ext cx="5578302" cy="1816100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A458A-F792-D842-A92B-D330E2CBC51B}"/>
                </a:ext>
              </a:extLst>
            </p:cNvPr>
            <p:cNvSpPr/>
            <p:nvPr/>
          </p:nvSpPr>
          <p:spPr>
            <a:xfrm>
              <a:off x="832196" y="1302383"/>
              <a:ext cx="417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Y</a:t>
              </a:r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348253-CBB2-4D41-A222-8B70B1E69F7D}"/>
                </a:ext>
              </a:extLst>
            </p:cNvPr>
            <p:cNvCxnSpPr/>
            <p:nvPr/>
          </p:nvCxnSpPr>
          <p:spPr>
            <a:xfrm flipH="1" flipV="1">
              <a:off x="457200" y="1391283"/>
              <a:ext cx="530398" cy="58991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EB5C94-7C0F-5649-A895-64EC1759E8A7}"/>
                </a:ext>
              </a:extLst>
            </p:cNvPr>
            <p:cNvSpPr txBox="1"/>
            <p:nvPr/>
          </p:nvSpPr>
          <p:spPr>
            <a:xfrm>
              <a:off x="3053142" y="1266016"/>
              <a:ext cx="1574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Franklin Gothic Medium"/>
                  <a:cs typeface="Franklin Gothic Medium"/>
                </a:rPr>
                <a:t>discrete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1EBE64-00F2-7246-9017-FE0671610955}"/>
                </a:ext>
              </a:extLst>
            </p:cNvPr>
            <p:cNvSpPr txBox="1"/>
            <p:nvPr/>
          </p:nvSpPr>
          <p:spPr>
            <a:xfrm rot="16200000">
              <a:off x="-187146" y="2687620"/>
              <a:ext cx="1574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Franklin Gothic Medium"/>
                  <a:cs typeface="Franklin Gothic Medium"/>
                </a:rPr>
                <a:t>discrete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565628-1F9A-B04E-960D-4201D92CC2E2}"/>
              </a:ext>
            </a:extLst>
          </p:cNvPr>
          <p:cNvGrpSpPr/>
          <p:nvPr/>
        </p:nvGrpSpPr>
        <p:grpSpPr>
          <a:xfrm>
            <a:off x="307573" y="1204554"/>
            <a:ext cx="8255979" cy="4709031"/>
            <a:chOff x="307573" y="1204554"/>
            <a:chExt cx="8255979" cy="47090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8E14FE-A45B-4D4E-8CC8-65608B465D3E}"/>
                </a:ext>
              </a:extLst>
            </p:cNvPr>
            <p:cNvSpPr/>
            <p:nvPr/>
          </p:nvSpPr>
          <p:spPr>
            <a:xfrm>
              <a:off x="987598" y="3797300"/>
              <a:ext cx="5578302" cy="1816100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241053-F25F-7E4D-9E4E-33DC645FAE53}"/>
                </a:ext>
              </a:extLst>
            </p:cNvPr>
            <p:cNvSpPr/>
            <p:nvPr/>
          </p:nvSpPr>
          <p:spPr>
            <a:xfrm>
              <a:off x="6565900" y="3797300"/>
              <a:ext cx="1913144" cy="1816100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3D18DF-A183-C04A-A31C-CA8C4C669A5E}"/>
                </a:ext>
              </a:extLst>
            </p:cNvPr>
            <p:cNvSpPr/>
            <p:nvPr/>
          </p:nvSpPr>
          <p:spPr>
            <a:xfrm>
              <a:off x="6565900" y="1981200"/>
              <a:ext cx="1913144" cy="1816100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F1054D-D594-6E4B-921E-6EF90897FF55}"/>
                </a:ext>
              </a:extLst>
            </p:cNvPr>
            <p:cNvSpPr txBox="1"/>
            <p:nvPr/>
          </p:nvSpPr>
          <p:spPr>
            <a:xfrm>
              <a:off x="6447267" y="1204554"/>
              <a:ext cx="21162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Franklin Gothic Medium"/>
                  <a:cs typeface="Franklin Gothic Medium"/>
                </a:rPr>
                <a:t>continuous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58A226-8071-FC44-A44A-D36C148B04EA}"/>
                </a:ext>
              </a:extLst>
            </p:cNvPr>
            <p:cNvSpPr txBox="1"/>
            <p:nvPr/>
          </p:nvSpPr>
          <p:spPr>
            <a:xfrm rot="16200000">
              <a:off x="-458182" y="4563055"/>
              <a:ext cx="21162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Franklin Gothic Medium"/>
                  <a:cs typeface="Franklin Gothic Medium"/>
                </a:rPr>
                <a:t>continuous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DA2FFE-FBF3-904A-9657-B40887E349AA}"/>
                  </a:ext>
                </a:extLst>
              </p14:cNvPr>
              <p14:cNvContentPartPr/>
              <p14:nvPr/>
            </p14:nvContentPartPr>
            <p14:xfrm>
              <a:off x="5632920" y="3281040"/>
              <a:ext cx="267480" cy="99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DA2FFE-FBF3-904A-9657-B40887E349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6720" y="3264840"/>
                <a:ext cx="299880" cy="13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00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4921-387E-D343-BE1D-6D21A0D4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32613-DA72-6146-8BAE-BFA7EB9C9BF2}"/>
              </a:ext>
            </a:extLst>
          </p:cNvPr>
          <p:cNvSpPr txBox="1"/>
          <p:nvPr/>
        </p:nvSpPr>
        <p:spPr>
          <a:xfrm>
            <a:off x="1875750" y="4234571"/>
            <a:ext cx="3010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≤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|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≤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= </a:t>
            </a:r>
            <a:endParaRPr lang="en-US" sz="2800" i="1" dirty="0">
              <a:latin typeface="Garamond"/>
              <a:cs typeface="Garamond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F04EA4-DDF4-734D-9922-5C327B6F1577}"/>
              </a:ext>
            </a:extLst>
          </p:cNvPr>
          <p:cNvGrpSpPr/>
          <p:nvPr/>
        </p:nvGrpSpPr>
        <p:grpSpPr>
          <a:xfrm>
            <a:off x="307573" y="1266016"/>
            <a:ext cx="8171471" cy="4347384"/>
            <a:chOff x="307573" y="1266016"/>
            <a:chExt cx="8171471" cy="43473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923688-3D4A-914C-8954-EF66A8C9CDD3}"/>
                </a:ext>
              </a:extLst>
            </p:cNvPr>
            <p:cNvSpPr/>
            <p:nvPr/>
          </p:nvSpPr>
          <p:spPr>
            <a:xfrm>
              <a:off x="346334" y="1656981"/>
              <a:ext cx="4507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2C131A-EDA1-914E-A620-5035FF99D8BC}"/>
                </a:ext>
              </a:extLst>
            </p:cNvPr>
            <p:cNvSpPr/>
            <p:nvPr/>
          </p:nvSpPr>
          <p:spPr>
            <a:xfrm>
              <a:off x="987598" y="1981200"/>
              <a:ext cx="7491446" cy="3632200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A458A-F792-D842-A92B-D330E2CBC51B}"/>
                </a:ext>
              </a:extLst>
            </p:cNvPr>
            <p:cNvSpPr/>
            <p:nvPr/>
          </p:nvSpPr>
          <p:spPr>
            <a:xfrm>
              <a:off x="832196" y="1302383"/>
              <a:ext cx="417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Y</a:t>
              </a:r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348253-CBB2-4D41-A222-8B70B1E69F7D}"/>
                </a:ext>
              </a:extLst>
            </p:cNvPr>
            <p:cNvCxnSpPr/>
            <p:nvPr/>
          </p:nvCxnSpPr>
          <p:spPr>
            <a:xfrm flipH="1" flipV="1">
              <a:off x="457200" y="1391283"/>
              <a:ext cx="530398" cy="58991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EB5C94-7C0F-5649-A895-64EC1759E8A7}"/>
                </a:ext>
              </a:extLst>
            </p:cNvPr>
            <p:cNvSpPr txBox="1"/>
            <p:nvPr/>
          </p:nvSpPr>
          <p:spPr>
            <a:xfrm>
              <a:off x="3053142" y="1266016"/>
              <a:ext cx="1574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Franklin Gothic Medium"/>
                  <a:cs typeface="Franklin Gothic Medium"/>
                </a:rPr>
                <a:t>discrete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1EBE64-00F2-7246-9017-FE0671610955}"/>
                </a:ext>
              </a:extLst>
            </p:cNvPr>
            <p:cNvSpPr txBox="1"/>
            <p:nvPr/>
          </p:nvSpPr>
          <p:spPr>
            <a:xfrm rot="16200000">
              <a:off x="-187146" y="2687620"/>
              <a:ext cx="1574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Franklin Gothic Medium"/>
                  <a:cs typeface="Franklin Gothic Medium"/>
                </a:rPr>
                <a:t>discrete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565628-1F9A-B04E-960D-4201D92CC2E2}"/>
              </a:ext>
            </a:extLst>
          </p:cNvPr>
          <p:cNvGrpSpPr/>
          <p:nvPr/>
        </p:nvGrpSpPr>
        <p:grpSpPr>
          <a:xfrm>
            <a:off x="307573" y="1204554"/>
            <a:ext cx="8255979" cy="4709031"/>
            <a:chOff x="307573" y="1204554"/>
            <a:chExt cx="8255979" cy="47090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F1054D-D594-6E4B-921E-6EF90897FF55}"/>
                </a:ext>
              </a:extLst>
            </p:cNvPr>
            <p:cNvSpPr txBox="1"/>
            <p:nvPr/>
          </p:nvSpPr>
          <p:spPr>
            <a:xfrm>
              <a:off x="6447267" y="1204554"/>
              <a:ext cx="21162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Franklin Gothic Medium"/>
                  <a:cs typeface="Franklin Gothic Medium"/>
                </a:rPr>
                <a:t>continuous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58A226-8071-FC44-A44A-D36C148B04EA}"/>
                </a:ext>
              </a:extLst>
            </p:cNvPr>
            <p:cNvSpPr txBox="1"/>
            <p:nvPr/>
          </p:nvSpPr>
          <p:spPr>
            <a:xfrm rot="16200000">
              <a:off x="-458182" y="4563055"/>
              <a:ext cx="21162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Franklin Gothic Medium"/>
                  <a:cs typeface="Franklin Gothic Medium"/>
                </a:rPr>
                <a:t>continuous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9A9C6A9-4A18-C641-ABDB-25C38E8844E6}"/>
              </a:ext>
            </a:extLst>
          </p:cNvPr>
          <p:cNvSpPr txBox="1"/>
          <p:nvPr/>
        </p:nvSpPr>
        <p:spPr>
          <a:xfrm>
            <a:off x="1875749" y="2786639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≤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| </a:t>
            </a:r>
            <a:r>
              <a:rPr lang="en-US" sz="2800" i="1" dirty="0">
                <a:latin typeface="Garamond"/>
                <a:cs typeface="Garamond"/>
              </a:rPr>
              <a:t>A</a:t>
            </a:r>
            <a:r>
              <a:rPr lang="en-US" sz="2800" dirty="0">
                <a:latin typeface="Garamond"/>
                <a:cs typeface="Garamond"/>
              </a:rPr>
              <a:t>) = </a:t>
            </a:r>
            <a:endParaRPr lang="en-US" sz="2800" i="1" dirty="0">
              <a:latin typeface="Garamond"/>
              <a:cs typeface="Garamond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875D85-C439-3A49-8AF4-3BEF4678BB49}"/>
                  </a:ext>
                </a:extLst>
              </p14:cNvPr>
              <p14:cNvContentPartPr/>
              <p14:nvPr/>
            </p14:nvContentPartPr>
            <p14:xfrm>
              <a:off x="3445920" y="2189160"/>
              <a:ext cx="4736520" cy="2930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875D85-C439-3A49-8AF4-3BEF4678BB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9720" y="2172960"/>
                <a:ext cx="4768920" cy="29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149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6DFC3D-1809-5A40-A022-FADD6B17156B}"/>
              </a:ext>
            </a:extLst>
          </p:cNvPr>
          <p:cNvSpPr txBox="1"/>
          <p:nvPr/>
        </p:nvSpPr>
        <p:spPr>
          <a:xfrm>
            <a:off x="469900" y="543463"/>
            <a:ext cx="8087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Rain drops at a rate </a:t>
            </a:r>
            <a:r>
              <a:rPr lang="en-US" sz="3200" dirty="0">
                <a:latin typeface="Symbol" pitchFamily="2" charset="2"/>
                <a:cs typeface="Franklin Gothic Medium"/>
              </a:rPr>
              <a:t>l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 =  1/sec</a:t>
            </a:r>
            <a:r>
              <a:rPr lang="en-US" sz="3200" dirty="0">
                <a:latin typeface="Franklin Gothic Medium"/>
                <a:cs typeface="Franklin Gothic Medium"/>
              </a:rPr>
              <a:t>. </a:t>
            </a:r>
            <a:endParaRPr lang="en-US" sz="3200" dirty="0">
              <a:latin typeface="Garamond" panose="02020404030301010803" pitchFamily="18" charset="0"/>
              <a:cs typeface="Franklin Gothic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567DD-1764-3643-A0B5-8204A4AC78CE}"/>
              </a:ext>
            </a:extLst>
          </p:cNvPr>
          <p:cNvSpPr txBox="1"/>
          <p:nvPr/>
        </p:nvSpPr>
        <p:spPr>
          <a:xfrm>
            <a:off x="469900" y="1214503"/>
            <a:ext cx="8087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You walk for 2 sec, no drop yet.</a:t>
            </a:r>
            <a:endParaRPr lang="en-US" sz="3200" dirty="0">
              <a:latin typeface="Garamond" panose="02020404030301010803" pitchFamily="18" charset="0"/>
              <a:cs typeface="Franklin Gothic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96568-684D-8B45-B185-9714AF0B9AEE}"/>
              </a:ext>
            </a:extLst>
          </p:cNvPr>
          <p:cNvSpPr txBox="1"/>
          <p:nvPr/>
        </p:nvSpPr>
        <p:spPr>
          <a:xfrm>
            <a:off x="469900" y="1885543"/>
            <a:ext cx="8087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What is the </a:t>
            </a:r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arrival time</a:t>
            </a:r>
            <a:r>
              <a:rPr lang="en-US" sz="3200" dirty="0">
                <a:latin typeface="Franklin Gothic Medium"/>
                <a:cs typeface="Franklin Gothic Medium"/>
              </a:rPr>
              <a:t> of first drop?</a:t>
            </a:r>
            <a:endParaRPr lang="en-US" sz="3200" dirty="0">
              <a:latin typeface="Garamond" panose="02020404030301010803" pitchFamily="18" charset="0"/>
              <a:cs typeface="Franklin Gothic Medium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0D2471-6BC4-3147-B054-E909536FC52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0E0F5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935367" y="2984047"/>
            <a:ext cx="4829070" cy="32193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5D3BA87-5E38-2641-872B-355AB730F3AC}"/>
              </a:ext>
            </a:extLst>
          </p:cNvPr>
          <p:cNvSpPr/>
          <p:nvPr/>
        </p:nvSpPr>
        <p:spPr>
          <a:xfrm>
            <a:off x="5075354" y="5265230"/>
            <a:ext cx="2601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Exponential(</a:t>
            </a:r>
            <a:r>
              <a:rPr lang="en-US" sz="2400" dirty="0">
                <a:latin typeface="Symbol" pitchFamily="2" charset="2"/>
                <a:cs typeface="Franklin Gothic Medium"/>
              </a:rPr>
              <a:t>l</a:t>
            </a:r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) </a:t>
            </a:r>
            <a:r>
              <a:rPr lang="en-US" sz="2400" dirty="0">
                <a:latin typeface="Franklin Gothic Medium"/>
                <a:cs typeface="Franklin Gothic Medium"/>
              </a:rPr>
              <a:t>CDF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691C63-8DBA-5A4C-931B-62A7E01D03A4}"/>
                  </a:ext>
                </a:extLst>
              </p14:cNvPr>
              <p14:cNvContentPartPr/>
              <p14:nvPr/>
            </p14:nvContentPartPr>
            <p14:xfrm>
              <a:off x="337320" y="1771920"/>
              <a:ext cx="7947720" cy="4866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691C63-8DBA-5A4C-931B-62A7E01D03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120" y="1755720"/>
                <a:ext cx="7980120" cy="48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419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504950" y="889325"/>
            <a:ext cx="5892800" cy="597566"/>
            <a:chOff x="1504950" y="2097263"/>
            <a:chExt cx="5892800" cy="597566"/>
          </a:xfrm>
        </p:grpSpPr>
        <p:grpSp>
          <p:nvGrpSpPr>
            <p:cNvPr id="28" name="Group 27"/>
            <p:cNvGrpSpPr/>
            <p:nvPr/>
          </p:nvGrpSpPr>
          <p:grpSpPr>
            <a:xfrm>
              <a:off x="1504950" y="2345579"/>
              <a:ext cx="5892800" cy="349250"/>
              <a:chOff x="1504950" y="3251548"/>
              <a:chExt cx="5892800" cy="34925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1504950" y="3600798"/>
                <a:ext cx="5892800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504950" y="3251548"/>
                <a:ext cx="0" cy="3492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6" name="Picture 35" descr="raemi_Drop.jpe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6238" y="3251548"/>
                <a:ext cx="133350" cy="266700"/>
              </a:xfrm>
              <a:prstGeom prst="rect">
                <a:avLst/>
              </a:prstGeom>
            </p:spPr>
          </p:pic>
          <p:pic>
            <p:nvPicPr>
              <p:cNvPr id="37" name="Picture 36" descr="raemi_Drop.jpe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9100" y="3264248"/>
                <a:ext cx="133350" cy="266700"/>
              </a:xfrm>
              <a:prstGeom prst="rect">
                <a:avLst/>
              </a:prstGeom>
            </p:spPr>
          </p:pic>
          <p:pic>
            <p:nvPicPr>
              <p:cNvPr id="38" name="Picture 37" descr="raemi_Drop.jpe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4750" y="3251548"/>
                <a:ext cx="133350" cy="266700"/>
              </a:xfrm>
              <a:prstGeom prst="rect">
                <a:avLst/>
              </a:prstGeom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4284257" y="2097263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9933"/>
                  </a:solidFill>
                  <a:latin typeface="Garamond"/>
                  <a:cs typeface="Garamond"/>
                </a:rPr>
                <a:t>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456C166-FFD8-1A46-A862-B66418EE893E}"/>
              </a:ext>
            </a:extLst>
          </p:cNvPr>
          <p:cNvSpPr txBox="1"/>
          <p:nvPr/>
        </p:nvSpPr>
        <p:spPr>
          <a:xfrm>
            <a:off x="469900" y="2205103"/>
            <a:ext cx="8087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Franklin Gothic Medium"/>
                <a:cs typeface="Franklin Gothic Medium"/>
              </a:rPr>
              <a:t>Memorylessness</a:t>
            </a:r>
            <a:r>
              <a:rPr lang="en-US" sz="3200" dirty="0">
                <a:latin typeface="Franklin Gothic Medium"/>
                <a:cs typeface="Franklin Gothic Medium"/>
              </a:rPr>
              <a:t> of 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Exponential(</a:t>
            </a:r>
            <a:r>
              <a:rPr lang="en-US" sz="3200" dirty="0">
                <a:latin typeface="Symbol" pitchFamily="2" charset="2"/>
                <a:cs typeface="Franklin Gothic Medium"/>
              </a:rPr>
              <a:t>l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)</a:t>
            </a:r>
            <a:r>
              <a:rPr lang="en-US" sz="3200" dirty="0">
                <a:latin typeface="Franklin Gothic Medium"/>
                <a:cs typeface="Franklin Gothic Medium"/>
              </a:rPr>
              <a:t>:</a:t>
            </a:r>
            <a:endParaRPr lang="en-US" sz="3200" dirty="0">
              <a:latin typeface="Garamond" panose="02020404030301010803" pitchFamily="18" charset="0"/>
              <a:cs typeface="Franklin Gothic Medium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75560D-B6F5-4B43-B81C-EE9A89D32EDC}"/>
                  </a:ext>
                </a:extLst>
              </p14:cNvPr>
              <p14:cNvContentPartPr/>
              <p14:nvPr/>
            </p14:nvContentPartPr>
            <p14:xfrm>
              <a:off x="559080" y="2894400"/>
              <a:ext cx="7325640" cy="1478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75560D-B6F5-4B43-B81C-EE9A89D32E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880" y="2878200"/>
                <a:ext cx="7358040" cy="151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4178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random variable review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68907" y="1334118"/>
            <a:ext cx="1374094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PDF </a:t>
            </a:r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7218" y="1334118"/>
            <a:ext cx="1420582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Garamond"/>
              </a:rPr>
              <a:t>PMF </a:t>
            </a:r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7218" y="2345962"/>
            <a:ext cx="1583786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∑</a:t>
            </a:r>
            <a:r>
              <a:rPr lang="en-US" sz="2800" i="1" baseline="-25000" dirty="0">
                <a:latin typeface="Garamond"/>
                <a:cs typeface="Garamond"/>
              </a:rPr>
              <a:t>x ≤ a</a:t>
            </a:r>
            <a:r>
              <a:rPr lang="en-US" sz="2800" i="1" dirty="0">
                <a:latin typeface="Garamond"/>
                <a:cs typeface="Garamond"/>
              </a:rPr>
              <a:t> 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8108" y="2370370"/>
            <a:ext cx="1749197" cy="523220"/>
          </a:xfrm>
          <a:prstGeom prst="rect">
            <a:avLst/>
          </a:prstGeom>
          <a:solidFill>
            <a:srgbClr val="FFFFFF"/>
          </a:solidFill>
          <a:ln w="127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∫</a:t>
            </a:r>
            <a:r>
              <a:rPr lang="en-US" sz="2800" i="1" baseline="-25000" dirty="0">
                <a:latin typeface="Garamond"/>
                <a:cs typeface="Garamond"/>
              </a:rPr>
              <a:t>x ≤ a </a:t>
            </a:r>
            <a:r>
              <a:rPr lang="en-US" sz="2800" i="1" dirty="0">
                <a:latin typeface="Garamond"/>
                <a:cs typeface="Garamond"/>
              </a:rPr>
              <a:t>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dx</a:t>
            </a:r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2150" y="3152146"/>
            <a:ext cx="910807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87218" y="3152146"/>
            <a:ext cx="1386835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∑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i="1" dirty="0">
                <a:latin typeface="Garamond"/>
                <a:cs typeface="Garamond"/>
              </a:rPr>
              <a:t> x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78108" y="3152146"/>
            <a:ext cx="1582484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∫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i="1" dirty="0">
                <a:latin typeface="Garamond"/>
                <a:cs typeface="Garamond"/>
              </a:rPr>
              <a:t> x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dx</a:t>
            </a:r>
            <a:r>
              <a:rPr lang="en-US" sz="2800" dirty="0">
                <a:latin typeface="Garamond"/>
                <a:cs typeface="Garamond"/>
              </a:rPr>
              <a:t>  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92150" y="2025650"/>
            <a:ext cx="76708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92150" y="5822950"/>
            <a:ext cx="767715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85800" y="4034796"/>
            <a:ext cx="1023017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]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387218" y="3999242"/>
            <a:ext cx="1555150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∑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i="1" dirty="0">
                <a:latin typeface="Garamond"/>
                <a:cs typeface="Garamond"/>
              </a:rPr>
              <a:t> x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i="1" dirty="0">
                <a:latin typeface="Garamond"/>
                <a:cs typeface="Garamond"/>
              </a:rPr>
              <a:t>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78108" y="3999242"/>
            <a:ext cx="1685077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∫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i="1" dirty="0">
                <a:latin typeface="Garamond"/>
                <a:cs typeface="Garamond"/>
              </a:rPr>
              <a:t> x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i="1" dirty="0">
                <a:latin typeface="Garamond"/>
                <a:cs typeface="Garamond"/>
              </a:rPr>
              <a:t> f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dx</a:t>
            </a:r>
            <a:r>
              <a:rPr lang="en-US" sz="2800" dirty="0">
                <a:latin typeface="Garamond"/>
                <a:cs typeface="Garamond"/>
              </a:rPr>
              <a:t> 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2150" y="4923796"/>
            <a:ext cx="1174852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/>
                <a:cs typeface="Garamond"/>
              </a:rPr>
              <a:t>Var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24909" y="4923796"/>
            <a:ext cx="4715083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–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])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] =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] –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</a:t>
            </a:r>
            <a:r>
              <a:rPr lang="en-US" sz="2800" baseline="30000" dirty="0">
                <a:latin typeface="Garamond"/>
                <a:cs typeface="Garamond"/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2150" y="2373908"/>
            <a:ext cx="1434163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 ≤ a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038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0CA306-2B67-5943-BD41-E9033EDDB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84200"/>
            <a:ext cx="1905000" cy="63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4E7548-E82C-2847-A0DF-FF613AB1B3D1}"/>
              </a:ext>
            </a:extLst>
          </p:cNvPr>
          <p:cNvSpPr txBox="1"/>
          <p:nvPr/>
        </p:nvSpPr>
        <p:spPr>
          <a:xfrm>
            <a:off x="722774" y="1244600"/>
            <a:ext cx="1806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Franklin Gothic Medium"/>
                <a:cs typeface="Franklin Gothic Medium"/>
              </a:rPr>
              <a:t>2</a:t>
            </a:r>
            <a:r>
              <a:rPr lang="en-US" altLang="zh-CN" sz="4400" dirty="0">
                <a:latin typeface="Franklin Gothic Medium"/>
                <a:cs typeface="Franklin Gothic Medium"/>
              </a:rPr>
              <a:t>76</a:t>
            </a:r>
            <a:r>
              <a:rPr lang="en-US" sz="4400" dirty="0">
                <a:latin typeface="Franklin Gothic Medium"/>
                <a:cs typeface="Franklin Gothic Medium"/>
              </a:rPr>
              <a:t>0A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18366A-5BF7-884D-9755-7CCC1ABCCFB2}"/>
              </a:ext>
            </a:extLst>
          </p:cNvPr>
          <p:cNvSpPr txBox="1"/>
          <p:nvPr/>
        </p:nvSpPr>
        <p:spPr>
          <a:xfrm>
            <a:off x="720416" y="2145218"/>
            <a:ext cx="1870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8.15 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34882B-A8EF-034F-B571-8D5CDBE8B74D}"/>
              </a:ext>
            </a:extLst>
          </p:cNvPr>
          <p:cNvSpPr txBox="1"/>
          <p:nvPr/>
        </p:nvSpPr>
        <p:spPr>
          <a:xfrm>
            <a:off x="720416" y="2592694"/>
            <a:ext cx="18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8.30 AM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F30A67-7328-BF4D-8F2E-C5217589F6E1}"/>
              </a:ext>
            </a:extLst>
          </p:cNvPr>
          <p:cNvSpPr/>
          <p:nvPr/>
        </p:nvSpPr>
        <p:spPr>
          <a:xfrm>
            <a:off x="482600" y="317500"/>
            <a:ext cx="2286000" cy="3074988"/>
          </a:xfrm>
          <a:prstGeom prst="roundRect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D7476E-5600-D64A-8A1B-65FECB221A5C}"/>
              </a:ext>
            </a:extLst>
          </p:cNvPr>
          <p:cNvCxnSpPr>
            <a:stCxn id="9" idx="2"/>
          </p:cNvCxnSpPr>
          <p:nvPr/>
        </p:nvCxnSpPr>
        <p:spPr>
          <a:xfrm flipH="1">
            <a:off x="1612900" y="3392488"/>
            <a:ext cx="12700" cy="1039812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18E51C-EBD6-2F4C-9F45-0FDC80C17E59}"/>
              </a:ext>
            </a:extLst>
          </p:cNvPr>
          <p:cNvCxnSpPr>
            <a:cxnSpLocks/>
          </p:cNvCxnSpPr>
          <p:nvPr/>
        </p:nvCxnSpPr>
        <p:spPr>
          <a:xfrm flipH="1">
            <a:off x="1079500" y="4432300"/>
            <a:ext cx="1130300" cy="0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05774E-A807-2F49-9D54-D72A9AC16C38}"/>
              </a:ext>
            </a:extLst>
          </p:cNvPr>
          <p:cNvSpPr txBox="1"/>
          <p:nvPr/>
        </p:nvSpPr>
        <p:spPr>
          <a:xfrm>
            <a:off x="3213100" y="457200"/>
            <a:ext cx="5651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Alice arrives 8.10 - 8.30.</a:t>
            </a:r>
            <a:endParaRPr lang="en-US" sz="3200" dirty="0">
              <a:latin typeface="Garamond" panose="02020404030301010803" pitchFamily="18" charset="0"/>
              <a:cs typeface="Franklin Gothic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A5EC7E-E3CC-EC4D-8D1F-5581AC6DA8C6}"/>
              </a:ext>
            </a:extLst>
          </p:cNvPr>
          <p:cNvSpPr txBox="1"/>
          <p:nvPr/>
        </p:nvSpPr>
        <p:spPr>
          <a:xfrm>
            <a:off x="3213100" y="1333500"/>
            <a:ext cx="538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Given she caught the first bus, what is her arrival time?</a:t>
            </a:r>
            <a:endParaRPr lang="en-US" sz="3200" dirty="0">
              <a:latin typeface="Garamond" panose="02020404030301010803" pitchFamily="18" charset="0"/>
              <a:cs typeface="Franklin Gothic Medium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0B037D4-A175-FA44-81DF-6B172E8A2F3C}"/>
                  </a:ext>
                </a:extLst>
              </p14:cNvPr>
              <p14:cNvContentPartPr/>
              <p14:nvPr/>
            </p14:nvContentPartPr>
            <p14:xfrm>
              <a:off x="1698120" y="284040"/>
              <a:ext cx="6878880" cy="5974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0B037D4-A175-FA44-81DF-6B172E8A2F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1920" y="267840"/>
                <a:ext cx="6911280" cy="600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1082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4D8EB-B0E5-E541-A445-298F3367C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a continuous RV on an event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AABC4-8728-6A49-8E1A-19E38C7DD32B}"/>
              </a:ext>
            </a:extLst>
          </p:cNvPr>
          <p:cNvSpPr txBox="1"/>
          <p:nvPr/>
        </p:nvSpPr>
        <p:spPr>
          <a:xfrm>
            <a:off x="1951950" y="1669171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baseline="-25000" dirty="0">
                <a:latin typeface="Garamond"/>
                <a:cs typeface="Garamond"/>
              </a:rPr>
              <a:t> | </a:t>
            </a:r>
            <a:r>
              <a:rPr lang="en-US" sz="2800" i="1" baseline="-25000" dirty="0">
                <a:latin typeface="Garamond"/>
                <a:cs typeface="Garamond"/>
              </a:rPr>
              <a:t>E 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= 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9DE89-6DAF-554A-AECA-C09E0C871E99}"/>
              </a:ext>
            </a:extLst>
          </p:cNvPr>
          <p:cNvSpPr txBox="1"/>
          <p:nvPr/>
        </p:nvSpPr>
        <p:spPr>
          <a:xfrm>
            <a:off x="3553106" y="1433342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</a:t>
            </a:r>
            <a:endParaRPr lang="en-US" sz="2800" i="1" dirty="0">
              <a:latin typeface="Garamond"/>
              <a:cs typeface="Garamond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ACDDC1-DC1A-8748-AA23-9CE7CD8340B4}"/>
              </a:ext>
            </a:extLst>
          </p:cNvPr>
          <p:cNvCxnSpPr>
            <a:cxnSpLocks/>
          </p:cNvCxnSpPr>
          <p:nvPr/>
        </p:nvCxnSpPr>
        <p:spPr>
          <a:xfrm>
            <a:off x="3565806" y="1969262"/>
            <a:ext cx="764894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E5A595-69C0-FF44-B2FB-0FC974E652CC}"/>
              </a:ext>
            </a:extLst>
          </p:cNvPr>
          <p:cNvSpPr txBox="1"/>
          <p:nvPr/>
        </p:nvSpPr>
        <p:spPr>
          <a:xfrm>
            <a:off x="3540406" y="1951853"/>
            <a:ext cx="95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) 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62114-39B1-2A4C-9356-7EE53B2CD188}"/>
              </a:ext>
            </a:extLst>
          </p:cNvPr>
          <p:cNvSpPr txBox="1"/>
          <p:nvPr/>
        </p:nvSpPr>
        <p:spPr>
          <a:xfrm>
            <a:off x="4688696" y="1707652"/>
            <a:ext cx="2029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when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x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 ∈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26B9F5-2E66-BC44-9A36-80ECAC9A09BE}"/>
              </a:ext>
            </a:extLst>
          </p:cNvPr>
          <p:cNvSpPr txBox="1"/>
          <p:nvPr/>
        </p:nvSpPr>
        <p:spPr>
          <a:xfrm>
            <a:off x="469522" y="1707652"/>
            <a:ext cx="111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PDF: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E33B2-6FE3-844C-B367-6AAB3784DBD0}"/>
              </a:ext>
            </a:extLst>
          </p:cNvPr>
          <p:cNvSpPr txBox="1"/>
          <p:nvPr/>
        </p:nvSpPr>
        <p:spPr>
          <a:xfrm>
            <a:off x="457200" y="5708152"/>
            <a:ext cx="111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CDF: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CE5CBB-FF07-384F-89A9-5CEFBD96120A}"/>
              </a:ext>
            </a:extLst>
          </p:cNvPr>
          <p:cNvSpPr txBox="1"/>
          <p:nvPr/>
        </p:nvSpPr>
        <p:spPr>
          <a:xfrm>
            <a:off x="1876739" y="5708152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 </a:t>
            </a:r>
            <a:r>
              <a:rPr lang="en-US" sz="2800" dirty="0">
                <a:latin typeface="Garamond"/>
                <a:cs typeface="Garamond"/>
              </a:rPr>
              <a:t>≤</a:t>
            </a:r>
            <a:r>
              <a:rPr lang="en-US" sz="2800" i="1" dirty="0">
                <a:latin typeface="Garamond"/>
                <a:cs typeface="Garamond"/>
              </a:rPr>
              <a:t> x | E</a:t>
            </a:r>
            <a:r>
              <a:rPr lang="en-US" sz="2800" dirty="0">
                <a:latin typeface="Garamond"/>
                <a:cs typeface="Garamond"/>
              </a:rPr>
              <a:t>) = 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7CB31E7-1630-DB4A-B376-9BD82FE64DD1}"/>
              </a:ext>
            </a:extLst>
          </p:cNvPr>
          <p:cNvSpPr/>
          <p:nvPr/>
        </p:nvSpPr>
        <p:spPr>
          <a:xfrm>
            <a:off x="1876739" y="2789959"/>
            <a:ext cx="4813300" cy="1251571"/>
          </a:xfrm>
          <a:custGeom>
            <a:avLst/>
            <a:gdLst>
              <a:gd name="connsiteX0" fmla="*/ 0 w 4813300"/>
              <a:gd name="connsiteY0" fmla="*/ 654671 h 1251571"/>
              <a:gd name="connsiteX1" fmla="*/ 1219200 w 4813300"/>
              <a:gd name="connsiteY1" fmla="*/ 6971 h 1251571"/>
              <a:gd name="connsiteX2" fmla="*/ 2870200 w 4813300"/>
              <a:gd name="connsiteY2" fmla="*/ 1022971 h 1251571"/>
              <a:gd name="connsiteX3" fmla="*/ 4076700 w 4813300"/>
              <a:gd name="connsiteY3" fmla="*/ 629271 h 1251571"/>
              <a:gd name="connsiteX4" fmla="*/ 4813300 w 4813300"/>
              <a:gd name="connsiteY4" fmla="*/ 1251571 h 125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3300" h="1251571">
                <a:moveTo>
                  <a:pt x="0" y="654671"/>
                </a:moveTo>
                <a:cubicBezTo>
                  <a:pt x="370416" y="300129"/>
                  <a:pt x="740833" y="-54412"/>
                  <a:pt x="1219200" y="6971"/>
                </a:cubicBezTo>
                <a:cubicBezTo>
                  <a:pt x="1697567" y="68354"/>
                  <a:pt x="2393950" y="919254"/>
                  <a:pt x="2870200" y="1022971"/>
                </a:cubicBezTo>
                <a:cubicBezTo>
                  <a:pt x="3346450" y="1126688"/>
                  <a:pt x="3752850" y="591171"/>
                  <a:pt x="4076700" y="629271"/>
                </a:cubicBezTo>
                <a:cubicBezTo>
                  <a:pt x="4400550" y="667371"/>
                  <a:pt x="4690533" y="1141504"/>
                  <a:pt x="4813300" y="1251571"/>
                </a:cubicBezTo>
              </a:path>
            </a:pathLst>
          </a:cu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0A044BD-7303-394D-9509-FED8F53C7575}"/>
              </a:ext>
            </a:extLst>
          </p:cNvPr>
          <p:cNvCxnSpPr/>
          <p:nvPr/>
        </p:nvCxnSpPr>
        <p:spPr>
          <a:xfrm>
            <a:off x="1876739" y="4864100"/>
            <a:ext cx="4841561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D766B0-59A1-C546-ADA6-CC92221E2233}"/>
              </a:ext>
            </a:extLst>
          </p:cNvPr>
          <p:cNvSpPr txBox="1"/>
          <p:nvPr/>
        </p:nvSpPr>
        <p:spPr>
          <a:xfrm>
            <a:off x="6690039" y="3779920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</a:t>
            </a:r>
            <a:endParaRPr lang="en-US" sz="2800" i="1" dirty="0">
              <a:latin typeface="Garamond"/>
              <a:cs typeface="Garamond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FDEDCA-26A1-C742-9E19-4E1629CB818E}"/>
              </a:ext>
            </a:extLst>
          </p:cNvPr>
          <p:cNvCxnSpPr/>
          <p:nvPr/>
        </p:nvCxnSpPr>
        <p:spPr>
          <a:xfrm>
            <a:off x="2628900" y="4864100"/>
            <a:ext cx="1144512" cy="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AD2ECA-0F16-CA4C-9BD2-5BD2B633C051}"/>
              </a:ext>
            </a:extLst>
          </p:cNvPr>
          <p:cNvCxnSpPr>
            <a:cxnSpLocks/>
          </p:cNvCxnSpPr>
          <p:nvPr/>
        </p:nvCxnSpPr>
        <p:spPr>
          <a:xfrm>
            <a:off x="4491307" y="4864100"/>
            <a:ext cx="1784447" cy="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540E7A6-A18C-4E4A-B5AF-046EBE8BBD56}"/>
              </a:ext>
            </a:extLst>
          </p:cNvPr>
          <p:cNvSpPr/>
          <p:nvPr/>
        </p:nvSpPr>
        <p:spPr>
          <a:xfrm>
            <a:off x="5167766" y="4928829"/>
            <a:ext cx="431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F354C0-F455-294F-9F61-15AB43E5C160}"/>
              </a:ext>
            </a:extLst>
          </p:cNvPr>
          <p:cNvSpPr/>
          <p:nvPr/>
        </p:nvSpPr>
        <p:spPr>
          <a:xfrm>
            <a:off x="6732072" y="458979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04D492-F549-D441-8AC0-0B300C1DCCE4}"/>
                  </a:ext>
                </a:extLst>
              </p14:cNvPr>
              <p14:cNvContentPartPr/>
              <p14:nvPr/>
            </p14:nvContentPartPr>
            <p14:xfrm>
              <a:off x="2619000" y="2310840"/>
              <a:ext cx="4962960" cy="4218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04D492-F549-D441-8AC0-0B300C1DCC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2800" y="2294640"/>
                <a:ext cx="4995360" cy="425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15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0CA306-2B67-5943-BD41-E9033EDDB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84200"/>
            <a:ext cx="1905000" cy="63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4E7548-E82C-2847-A0DF-FF613AB1B3D1}"/>
              </a:ext>
            </a:extLst>
          </p:cNvPr>
          <p:cNvSpPr txBox="1"/>
          <p:nvPr/>
        </p:nvSpPr>
        <p:spPr>
          <a:xfrm>
            <a:off x="722774" y="1244600"/>
            <a:ext cx="1806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Franklin Gothic Medium"/>
                <a:cs typeface="Franklin Gothic Medium"/>
              </a:rPr>
              <a:t>2</a:t>
            </a:r>
            <a:r>
              <a:rPr lang="en-US" altLang="zh-CN" sz="4400" dirty="0">
                <a:latin typeface="Franklin Gothic Medium"/>
                <a:cs typeface="Franklin Gothic Medium"/>
              </a:rPr>
              <a:t>76</a:t>
            </a:r>
            <a:r>
              <a:rPr lang="en-US" sz="4400" dirty="0">
                <a:latin typeface="Franklin Gothic Medium"/>
                <a:cs typeface="Franklin Gothic Medium"/>
              </a:rPr>
              <a:t>0A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18366A-5BF7-884D-9755-7CCC1ABCCFB2}"/>
              </a:ext>
            </a:extLst>
          </p:cNvPr>
          <p:cNvSpPr txBox="1"/>
          <p:nvPr/>
        </p:nvSpPr>
        <p:spPr>
          <a:xfrm>
            <a:off x="720416" y="2145218"/>
            <a:ext cx="1870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8.15 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34882B-A8EF-034F-B571-8D5CDBE8B74D}"/>
              </a:ext>
            </a:extLst>
          </p:cNvPr>
          <p:cNvSpPr txBox="1"/>
          <p:nvPr/>
        </p:nvSpPr>
        <p:spPr>
          <a:xfrm>
            <a:off x="720416" y="2592694"/>
            <a:ext cx="18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8.30 AM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F30A67-7328-BF4D-8F2E-C5217589F6E1}"/>
              </a:ext>
            </a:extLst>
          </p:cNvPr>
          <p:cNvSpPr/>
          <p:nvPr/>
        </p:nvSpPr>
        <p:spPr>
          <a:xfrm>
            <a:off x="482600" y="317500"/>
            <a:ext cx="2286000" cy="3074988"/>
          </a:xfrm>
          <a:prstGeom prst="roundRect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D7476E-5600-D64A-8A1B-65FECB221A5C}"/>
              </a:ext>
            </a:extLst>
          </p:cNvPr>
          <p:cNvCxnSpPr>
            <a:stCxn id="9" idx="2"/>
          </p:cNvCxnSpPr>
          <p:nvPr/>
        </p:nvCxnSpPr>
        <p:spPr>
          <a:xfrm flipH="1">
            <a:off x="1612900" y="3392488"/>
            <a:ext cx="12700" cy="1039812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18E51C-EBD6-2F4C-9F45-0FDC80C17E59}"/>
              </a:ext>
            </a:extLst>
          </p:cNvPr>
          <p:cNvCxnSpPr>
            <a:cxnSpLocks/>
          </p:cNvCxnSpPr>
          <p:nvPr/>
        </p:nvCxnSpPr>
        <p:spPr>
          <a:xfrm flipH="1">
            <a:off x="1079500" y="4432300"/>
            <a:ext cx="1130300" cy="0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05774E-A807-2F49-9D54-D72A9AC16C38}"/>
              </a:ext>
            </a:extLst>
          </p:cNvPr>
          <p:cNvSpPr txBox="1"/>
          <p:nvPr/>
        </p:nvSpPr>
        <p:spPr>
          <a:xfrm>
            <a:off x="3213100" y="457200"/>
            <a:ext cx="538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Arrival time is 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Uniform(10, 30)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A5EC7E-E3CC-EC4D-8D1F-5581AC6DA8C6}"/>
              </a:ext>
            </a:extLst>
          </p:cNvPr>
          <p:cNvSpPr txBox="1"/>
          <p:nvPr/>
        </p:nvSpPr>
        <p:spPr>
          <a:xfrm>
            <a:off x="3213100" y="1333500"/>
            <a:ext cx="538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Conditional </a:t>
            </a:r>
            <a:r>
              <a:rPr lang="en-GB" sz="3200" dirty="0">
                <a:latin typeface="Franklin Gothic Medium"/>
                <a:cs typeface="Franklin Gothic Medium"/>
              </a:rPr>
              <a:t>arrival</a:t>
            </a:r>
            <a:r>
              <a:rPr lang="en-US" sz="3200" dirty="0">
                <a:latin typeface="Franklin Gothic Medium"/>
                <a:cs typeface="Franklin Gothic Medium"/>
              </a:rPr>
              <a:t> time PDF:</a:t>
            </a:r>
            <a:endParaRPr lang="en-US" sz="3200" dirty="0">
              <a:latin typeface="Garamond" panose="02020404030301010803" pitchFamily="18" charset="0"/>
              <a:cs typeface="Franklin Gothic Medium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0D2A52-807A-654F-B19A-AA501AD77119}"/>
                  </a:ext>
                </a:extLst>
              </p14:cNvPr>
              <p14:cNvContentPartPr/>
              <p14:nvPr/>
            </p14:nvContentPartPr>
            <p14:xfrm>
              <a:off x="2047680" y="1895400"/>
              <a:ext cx="6615720" cy="4338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0D2A52-807A-654F-B19A-AA501AD771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1480" y="1879200"/>
                <a:ext cx="6648120" cy="437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396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4921-387E-D343-BE1D-6D21A0D4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F04EA4-DDF4-734D-9922-5C327B6F1577}"/>
              </a:ext>
            </a:extLst>
          </p:cNvPr>
          <p:cNvGrpSpPr/>
          <p:nvPr/>
        </p:nvGrpSpPr>
        <p:grpSpPr>
          <a:xfrm>
            <a:off x="307573" y="1266016"/>
            <a:ext cx="4557724" cy="2531284"/>
            <a:chOff x="307573" y="1266016"/>
            <a:chExt cx="4557724" cy="25312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923688-3D4A-914C-8954-EF66A8C9CDD3}"/>
                </a:ext>
              </a:extLst>
            </p:cNvPr>
            <p:cNvSpPr/>
            <p:nvPr/>
          </p:nvSpPr>
          <p:spPr>
            <a:xfrm>
              <a:off x="346334" y="1656981"/>
              <a:ext cx="417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Y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2C131A-EDA1-914E-A620-5035FF99D8BC}"/>
                </a:ext>
              </a:extLst>
            </p:cNvPr>
            <p:cNvSpPr/>
            <p:nvPr/>
          </p:nvSpPr>
          <p:spPr>
            <a:xfrm>
              <a:off x="987598" y="1981200"/>
              <a:ext cx="3877699" cy="1816100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A458A-F792-D842-A92B-D330E2CBC51B}"/>
                </a:ext>
              </a:extLst>
            </p:cNvPr>
            <p:cNvSpPr/>
            <p:nvPr/>
          </p:nvSpPr>
          <p:spPr>
            <a:xfrm>
              <a:off x="832196" y="1302383"/>
              <a:ext cx="4507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348253-CBB2-4D41-A222-8B70B1E69F7D}"/>
                </a:ext>
              </a:extLst>
            </p:cNvPr>
            <p:cNvCxnSpPr/>
            <p:nvPr/>
          </p:nvCxnSpPr>
          <p:spPr>
            <a:xfrm flipH="1" flipV="1">
              <a:off x="457200" y="1391283"/>
              <a:ext cx="530398" cy="58991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EB5C94-7C0F-5649-A895-64EC1759E8A7}"/>
                </a:ext>
              </a:extLst>
            </p:cNvPr>
            <p:cNvSpPr txBox="1"/>
            <p:nvPr/>
          </p:nvSpPr>
          <p:spPr>
            <a:xfrm>
              <a:off x="2121490" y="1266016"/>
              <a:ext cx="1574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Franklin Gothic Medium"/>
                  <a:cs typeface="Franklin Gothic Medium"/>
                </a:rPr>
                <a:t>discrete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1EBE64-00F2-7246-9017-FE0671610955}"/>
                </a:ext>
              </a:extLst>
            </p:cNvPr>
            <p:cNvSpPr txBox="1"/>
            <p:nvPr/>
          </p:nvSpPr>
          <p:spPr>
            <a:xfrm rot="16200000">
              <a:off x="-187146" y="2687620"/>
              <a:ext cx="1574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Franklin Gothic Medium"/>
                  <a:cs typeface="Franklin Gothic Medium"/>
                </a:rPr>
                <a:t>discrete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565628-1F9A-B04E-960D-4201D92CC2E2}"/>
              </a:ext>
            </a:extLst>
          </p:cNvPr>
          <p:cNvGrpSpPr/>
          <p:nvPr/>
        </p:nvGrpSpPr>
        <p:grpSpPr>
          <a:xfrm>
            <a:off x="307573" y="1204554"/>
            <a:ext cx="8171471" cy="4709031"/>
            <a:chOff x="307573" y="1204554"/>
            <a:chExt cx="8171471" cy="47090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8E14FE-A45B-4D4E-8CC8-65608B465D3E}"/>
                </a:ext>
              </a:extLst>
            </p:cNvPr>
            <p:cNvSpPr/>
            <p:nvPr/>
          </p:nvSpPr>
          <p:spPr>
            <a:xfrm>
              <a:off x="987598" y="3797300"/>
              <a:ext cx="3877699" cy="1816100"/>
            </a:xfrm>
            <a:prstGeom prst="rect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241053-F25F-7E4D-9E4E-33DC645FAE53}"/>
                </a:ext>
              </a:extLst>
            </p:cNvPr>
            <p:cNvSpPr/>
            <p:nvPr/>
          </p:nvSpPr>
          <p:spPr>
            <a:xfrm>
              <a:off x="4865297" y="3797300"/>
              <a:ext cx="3613747" cy="1816100"/>
            </a:xfrm>
            <a:prstGeom prst="rect">
              <a:avLst/>
            </a:prstGeom>
            <a:noFill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3D18DF-A183-C04A-A31C-CA8C4C669A5E}"/>
                </a:ext>
              </a:extLst>
            </p:cNvPr>
            <p:cNvSpPr/>
            <p:nvPr/>
          </p:nvSpPr>
          <p:spPr>
            <a:xfrm>
              <a:off x="4865298" y="1981200"/>
              <a:ext cx="3613746" cy="1816100"/>
            </a:xfrm>
            <a:prstGeom prst="rect">
              <a:avLst/>
            </a:prstGeom>
            <a:noFill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F1054D-D594-6E4B-921E-6EF90897FF55}"/>
                </a:ext>
              </a:extLst>
            </p:cNvPr>
            <p:cNvSpPr txBox="1"/>
            <p:nvPr/>
          </p:nvSpPr>
          <p:spPr>
            <a:xfrm>
              <a:off x="5636384" y="1204554"/>
              <a:ext cx="21162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Franklin Gothic Medium"/>
                  <a:cs typeface="Franklin Gothic Medium"/>
                </a:rPr>
                <a:t>continuous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58A226-8071-FC44-A44A-D36C148B04EA}"/>
                </a:ext>
              </a:extLst>
            </p:cNvPr>
            <p:cNvSpPr txBox="1"/>
            <p:nvPr/>
          </p:nvSpPr>
          <p:spPr>
            <a:xfrm rot="16200000">
              <a:off x="-458182" y="4563055"/>
              <a:ext cx="21162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Franklin Gothic Medium"/>
                  <a:cs typeface="Franklin Gothic Medium"/>
                </a:rPr>
                <a:t>continuous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CE3870-94D5-9B47-99B7-52EFC7508EB4}"/>
              </a:ext>
            </a:extLst>
          </p:cNvPr>
          <p:cNvGrpSpPr/>
          <p:nvPr/>
        </p:nvGrpSpPr>
        <p:grpSpPr>
          <a:xfrm>
            <a:off x="2518348" y="3058508"/>
            <a:ext cx="4498317" cy="1423340"/>
            <a:chOff x="2172939" y="3496390"/>
            <a:chExt cx="4498317" cy="14233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507316-7DCE-CA49-B3E0-7D713155BE34}"/>
                </a:ext>
              </a:extLst>
            </p:cNvPr>
            <p:cNvSpPr/>
            <p:nvPr/>
          </p:nvSpPr>
          <p:spPr>
            <a:xfrm>
              <a:off x="2172939" y="3515933"/>
              <a:ext cx="4498317" cy="14037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DFCB5F1-FCEE-B543-88F6-B7EF9BE29393}"/>
                </a:ext>
              </a:extLst>
            </p:cNvPr>
            <p:cNvGrpSpPr/>
            <p:nvPr/>
          </p:nvGrpSpPr>
          <p:grpSpPr>
            <a:xfrm>
              <a:off x="2393440" y="3496390"/>
              <a:ext cx="4063317" cy="1388315"/>
              <a:chOff x="638872" y="2114839"/>
              <a:chExt cx="4063317" cy="1388315"/>
            </a:xfrm>
            <a:solidFill>
              <a:schemeClr val="bg1"/>
            </a:solidFill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B32613-DA72-6146-8BAE-BFA7EB9C9BF2}"/>
                  </a:ext>
                </a:extLst>
              </p:cNvPr>
              <p:cNvSpPr txBox="1"/>
              <p:nvPr/>
            </p:nvSpPr>
            <p:spPr>
              <a:xfrm>
                <a:off x="638872" y="2535882"/>
                <a:ext cx="2520242" cy="64633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3600" i="1" dirty="0" err="1">
                    <a:highlight>
                      <a:srgbClr val="FFFFFF"/>
                    </a:highlight>
                    <a:latin typeface="Garamond"/>
                    <a:cs typeface="Garamond"/>
                  </a:rPr>
                  <a:t>f</a:t>
                </a:r>
                <a:r>
                  <a:rPr lang="en-US" sz="3600" i="1" baseline="-25000" dirty="0" err="1">
                    <a:highlight>
                      <a:srgbClr val="FFFFFF"/>
                    </a:highlight>
                    <a:latin typeface="Garamond"/>
                    <a:cs typeface="Garamond"/>
                  </a:rPr>
                  <a:t>Y</a:t>
                </a:r>
                <a:r>
                  <a:rPr lang="en-US" sz="3600" baseline="-25000" dirty="0" err="1">
                    <a:highlight>
                      <a:srgbClr val="FFFFFF"/>
                    </a:highlight>
                    <a:latin typeface="Garamond"/>
                    <a:cs typeface="Garamond"/>
                  </a:rPr>
                  <a:t>|</a:t>
                </a:r>
                <a:r>
                  <a:rPr lang="en-US" sz="3600" i="1" baseline="-25000" dirty="0" err="1">
                    <a:highlight>
                      <a:srgbClr val="FFFFFF"/>
                    </a:highlight>
                    <a:latin typeface="Garamond"/>
                    <a:cs typeface="Garamond"/>
                  </a:rPr>
                  <a:t>X</a:t>
                </a:r>
                <a:r>
                  <a:rPr lang="en-US" sz="3600" dirty="0">
                    <a:highlight>
                      <a:srgbClr val="FFFFFF"/>
                    </a:highlight>
                    <a:latin typeface="Garamond"/>
                    <a:cs typeface="Garamond"/>
                  </a:rPr>
                  <a:t>(</a:t>
                </a:r>
                <a:r>
                  <a:rPr lang="en-US" sz="3600" i="1" dirty="0">
                    <a:highlight>
                      <a:srgbClr val="FFFFFF"/>
                    </a:highlight>
                    <a:latin typeface="Garamond"/>
                    <a:cs typeface="Garamond"/>
                  </a:rPr>
                  <a:t>y</a:t>
                </a:r>
                <a:r>
                  <a:rPr lang="en-US" sz="3600" dirty="0">
                    <a:highlight>
                      <a:srgbClr val="FFFFFF"/>
                    </a:highlight>
                    <a:latin typeface="Garamond"/>
                    <a:cs typeface="Garamond"/>
                  </a:rPr>
                  <a:t> | </a:t>
                </a:r>
                <a:r>
                  <a:rPr lang="en-US" sz="3600" i="1" dirty="0">
                    <a:highlight>
                      <a:srgbClr val="FFFFFF"/>
                    </a:highlight>
                    <a:latin typeface="Garamond"/>
                    <a:cs typeface="Garamond"/>
                  </a:rPr>
                  <a:t>x</a:t>
                </a:r>
                <a:r>
                  <a:rPr lang="en-US" sz="3600" dirty="0">
                    <a:highlight>
                      <a:srgbClr val="FFFFFF"/>
                    </a:highlight>
                    <a:latin typeface="Garamond"/>
                    <a:cs typeface="Garamond"/>
                  </a:rPr>
                  <a:t>) = </a:t>
                </a:r>
                <a:endParaRPr lang="en-US" sz="3600" i="1" dirty="0">
                  <a:highlight>
                    <a:srgbClr val="FFFFFF"/>
                  </a:highlight>
                  <a:latin typeface="Garamond"/>
                  <a:cs typeface="Garamond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8AF459-6F26-2C48-96C1-89E18C9BB3B8}"/>
                  </a:ext>
                </a:extLst>
              </p:cNvPr>
              <p:cNvSpPr txBox="1"/>
              <p:nvPr/>
            </p:nvSpPr>
            <p:spPr>
              <a:xfrm>
                <a:off x="3119705" y="2114839"/>
                <a:ext cx="1582484" cy="64633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i="1" dirty="0" err="1">
                    <a:highlight>
                      <a:srgbClr val="FFFFFF"/>
                    </a:highlight>
                    <a:latin typeface="Garamond"/>
                    <a:cs typeface="Garamond"/>
                  </a:rPr>
                  <a:t>f</a:t>
                </a:r>
                <a:r>
                  <a:rPr lang="en-US" sz="3600" i="1" baseline="-25000" dirty="0" err="1">
                    <a:highlight>
                      <a:srgbClr val="FFFFFF"/>
                    </a:highlight>
                    <a:latin typeface="Garamond"/>
                    <a:cs typeface="Garamond"/>
                  </a:rPr>
                  <a:t>XY</a:t>
                </a:r>
                <a:r>
                  <a:rPr lang="en-US" sz="3600" dirty="0">
                    <a:highlight>
                      <a:srgbClr val="FFFFFF"/>
                    </a:highlight>
                    <a:latin typeface="Garamond"/>
                    <a:cs typeface="Garamond"/>
                  </a:rPr>
                  <a:t>(</a:t>
                </a:r>
                <a:r>
                  <a:rPr lang="en-US" sz="3600" i="1" dirty="0">
                    <a:highlight>
                      <a:srgbClr val="FFFFFF"/>
                    </a:highlight>
                    <a:latin typeface="Garamond"/>
                    <a:cs typeface="Garamond"/>
                  </a:rPr>
                  <a:t>x</a:t>
                </a:r>
                <a:r>
                  <a:rPr lang="en-US" sz="3600" dirty="0">
                    <a:highlight>
                      <a:srgbClr val="FFFFFF"/>
                    </a:highlight>
                    <a:latin typeface="Garamond"/>
                    <a:cs typeface="Garamond"/>
                  </a:rPr>
                  <a:t>, </a:t>
                </a:r>
                <a:r>
                  <a:rPr lang="en-US" sz="3600" i="1" dirty="0">
                    <a:highlight>
                      <a:srgbClr val="FFFFFF"/>
                    </a:highlight>
                    <a:latin typeface="Garamond"/>
                    <a:cs typeface="Garamond"/>
                  </a:rPr>
                  <a:t>y</a:t>
                </a:r>
                <a:r>
                  <a:rPr lang="en-US" sz="3600" dirty="0">
                    <a:highlight>
                      <a:srgbClr val="FFFFFF"/>
                    </a:highlight>
                    <a:latin typeface="Garamond"/>
                    <a:cs typeface="Garamond"/>
                  </a:rPr>
                  <a:t>)</a:t>
                </a:r>
                <a:endParaRPr lang="en-US" sz="3600" i="1" dirty="0">
                  <a:highlight>
                    <a:srgbClr val="FFFFFF"/>
                  </a:highlight>
                  <a:latin typeface="Garamond"/>
                  <a:cs typeface="Garamond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CDB2F5-31A7-E446-BEB6-A28080FE9B1E}"/>
                  </a:ext>
                </a:extLst>
              </p:cNvPr>
              <p:cNvSpPr txBox="1"/>
              <p:nvPr/>
            </p:nvSpPr>
            <p:spPr>
              <a:xfrm>
                <a:off x="3346169" y="2856823"/>
                <a:ext cx="1128835" cy="64633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i="1" dirty="0" err="1">
                    <a:highlight>
                      <a:srgbClr val="FFFFFF"/>
                    </a:highlight>
                    <a:latin typeface="Garamond"/>
                    <a:cs typeface="Garamond"/>
                  </a:rPr>
                  <a:t>f</a:t>
                </a:r>
                <a:r>
                  <a:rPr lang="en-US" sz="3600" i="1" baseline="-25000" dirty="0" err="1">
                    <a:highlight>
                      <a:srgbClr val="FFFFFF"/>
                    </a:highlight>
                    <a:latin typeface="Garamond"/>
                    <a:cs typeface="Garamond"/>
                  </a:rPr>
                  <a:t>X</a:t>
                </a:r>
                <a:r>
                  <a:rPr lang="en-US" sz="3600" dirty="0">
                    <a:highlight>
                      <a:srgbClr val="FFFFFF"/>
                    </a:highlight>
                    <a:latin typeface="Garamond"/>
                    <a:cs typeface="Garamond"/>
                  </a:rPr>
                  <a:t>(</a:t>
                </a:r>
                <a:r>
                  <a:rPr lang="en-US" sz="3600" i="1" dirty="0">
                    <a:highlight>
                      <a:srgbClr val="FFFFFF"/>
                    </a:highlight>
                    <a:latin typeface="Garamond"/>
                    <a:cs typeface="Garamond"/>
                  </a:rPr>
                  <a:t>x</a:t>
                </a:r>
                <a:r>
                  <a:rPr lang="en-US" sz="3600" dirty="0">
                    <a:highlight>
                      <a:srgbClr val="FFFFFF"/>
                    </a:highlight>
                    <a:latin typeface="Garamond"/>
                    <a:cs typeface="Garamond"/>
                  </a:rPr>
                  <a:t>) </a:t>
                </a:r>
                <a:endParaRPr lang="en-US" sz="3600" i="1" dirty="0">
                  <a:highlight>
                    <a:srgbClr val="FFFFFF"/>
                  </a:highlight>
                  <a:latin typeface="Garamond"/>
                  <a:cs typeface="Garamond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4406C3E-B5C9-4442-ACF4-297BA89E77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1870" y="2869702"/>
                <a:ext cx="1580881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D02F09-0543-214D-A029-288FB1DE5D64}"/>
                  </a:ext>
                </a:extLst>
              </p14:cNvPr>
              <p14:cNvContentPartPr/>
              <p14:nvPr/>
            </p14:nvContentPartPr>
            <p14:xfrm>
              <a:off x="357840" y="2059920"/>
              <a:ext cx="7947720" cy="3614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D02F09-0543-214D-A029-288FB1DE5D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640" y="2043720"/>
                <a:ext cx="7980120" cy="36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522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0169E4-23FB-1642-90BC-10A607F252D1}"/>
              </a:ext>
            </a:extLst>
          </p:cNvPr>
          <p:cNvCxnSpPr>
            <a:cxnSpLocks/>
          </p:cNvCxnSpPr>
          <p:nvPr/>
        </p:nvCxnSpPr>
        <p:spPr>
          <a:xfrm>
            <a:off x="1189312" y="5055266"/>
            <a:ext cx="2109464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04DD1D-05ED-3A41-8D5D-684240BAAEAD}"/>
              </a:ext>
            </a:extLst>
          </p:cNvPr>
          <p:cNvCxnSpPr>
            <a:cxnSpLocks/>
          </p:cNvCxnSpPr>
          <p:nvPr/>
        </p:nvCxnSpPr>
        <p:spPr>
          <a:xfrm flipV="1">
            <a:off x="1203276" y="2288918"/>
            <a:ext cx="6393" cy="276634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17A45BE-9F27-074E-B1AD-B4A51AEB7218}"/>
              </a:ext>
            </a:extLst>
          </p:cNvPr>
          <p:cNvSpPr txBox="1"/>
          <p:nvPr/>
        </p:nvSpPr>
        <p:spPr>
          <a:xfrm>
            <a:off x="457200" y="46229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Joint PDF of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 is uniform over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S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4F9EA1-8B93-964B-9F52-52A1E7156D35}"/>
              </a:ext>
            </a:extLst>
          </p:cNvPr>
          <p:cNvSpPr txBox="1"/>
          <p:nvPr/>
        </p:nvSpPr>
        <p:spPr>
          <a:xfrm>
            <a:off x="457200" y="1054522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What are the conditional PDFs?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FB2809-7A8A-B948-BBD6-E4625EC84C18}"/>
              </a:ext>
            </a:extLst>
          </p:cNvPr>
          <p:cNvGrpSpPr/>
          <p:nvPr/>
        </p:nvGrpSpPr>
        <p:grpSpPr>
          <a:xfrm>
            <a:off x="1203276" y="2502566"/>
            <a:ext cx="1701800" cy="2552700"/>
            <a:chOff x="3022600" y="2667000"/>
            <a:chExt cx="1701800" cy="25527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B3E1ED-EE7A-3B48-872D-284C832FF25F}"/>
                </a:ext>
              </a:extLst>
            </p:cNvPr>
            <p:cNvSpPr/>
            <p:nvPr/>
          </p:nvSpPr>
          <p:spPr>
            <a:xfrm>
              <a:off x="3022600" y="2667000"/>
              <a:ext cx="850900" cy="850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D4C1E1-DF0F-1842-B4AA-311D437A28D5}"/>
                </a:ext>
              </a:extLst>
            </p:cNvPr>
            <p:cNvSpPr/>
            <p:nvPr/>
          </p:nvSpPr>
          <p:spPr>
            <a:xfrm>
              <a:off x="3022600" y="3517900"/>
              <a:ext cx="850900" cy="850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B872EA-CC7A-7942-AAD1-B3C17522BC31}"/>
                </a:ext>
              </a:extLst>
            </p:cNvPr>
            <p:cNvSpPr/>
            <p:nvPr/>
          </p:nvSpPr>
          <p:spPr>
            <a:xfrm>
              <a:off x="3022600" y="4368800"/>
              <a:ext cx="850900" cy="850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0672DF-A235-074F-BF77-1D7AB1F3F96C}"/>
                </a:ext>
              </a:extLst>
            </p:cNvPr>
            <p:cNvSpPr/>
            <p:nvPr/>
          </p:nvSpPr>
          <p:spPr>
            <a:xfrm>
              <a:off x="3873500" y="3517900"/>
              <a:ext cx="850900" cy="850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840B68A-DBD3-084A-BDC2-88BD2E7A5615}"/>
              </a:ext>
            </a:extLst>
          </p:cNvPr>
          <p:cNvSpPr txBox="1"/>
          <p:nvPr/>
        </p:nvSpPr>
        <p:spPr>
          <a:xfrm>
            <a:off x="1616026" y="350998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Garamond" panose="02020404030301010803" pitchFamily="18" charset="0"/>
                <a:cs typeface="Franklin Gothic Medium"/>
              </a:rPr>
              <a:t>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265021-4D17-404F-AB7B-6F1DC949C65A}"/>
              </a:ext>
            </a:extLst>
          </p:cNvPr>
          <p:cNvSpPr txBox="1"/>
          <p:nvPr/>
        </p:nvSpPr>
        <p:spPr>
          <a:xfrm>
            <a:off x="1038808" y="5126774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00635-1AF5-3248-9961-DBE20852CD2D}"/>
              </a:ext>
            </a:extLst>
          </p:cNvPr>
          <p:cNvSpPr txBox="1"/>
          <p:nvPr/>
        </p:nvSpPr>
        <p:spPr>
          <a:xfrm>
            <a:off x="1889708" y="5126774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E2368-51EF-D142-82B9-FA24B4EDC27F}"/>
              </a:ext>
            </a:extLst>
          </p:cNvPr>
          <p:cNvSpPr txBox="1"/>
          <p:nvPr/>
        </p:nvSpPr>
        <p:spPr>
          <a:xfrm>
            <a:off x="2740608" y="5126774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C03EC6-F0C1-B449-8276-393B3C387308}"/>
              </a:ext>
            </a:extLst>
          </p:cNvPr>
          <p:cNvSpPr txBox="1"/>
          <p:nvPr/>
        </p:nvSpPr>
        <p:spPr>
          <a:xfrm>
            <a:off x="832433" y="4009288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45A659-4D83-4943-B1C6-8651870C8909}"/>
              </a:ext>
            </a:extLst>
          </p:cNvPr>
          <p:cNvSpPr txBox="1"/>
          <p:nvPr/>
        </p:nvSpPr>
        <p:spPr>
          <a:xfrm>
            <a:off x="850190" y="3122633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3FF1F5-60BD-D74A-9EA0-1558301CBF7C}"/>
              </a:ext>
            </a:extLst>
          </p:cNvPr>
          <p:cNvSpPr txBox="1"/>
          <p:nvPr/>
        </p:nvSpPr>
        <p:spPr>
          <a:xfrm>
            <a:off x="850190" y="2288918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82D1B-0999-6641-92BC-887EF4A4F84B}"/>
              </a:ext>
            </a:extLst>
          </p:cNvPr>
          <p:cNvSpPr txBox="1"/>
          <p:nvPr/>
        </p:nvSpPr>
        <p:spPr>
          <a:xfrm>
            <a:off x="847676" y="4824433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18A378-5761-A144-BD85-67CEF1D059CD}"/>
              </a:ext>
            </a:extLst>
          </p:cNvPr>
          <p:cNvSpPr txBox="1"/>
          <p:nvPr/>
        </p:nvSpPr>
        <p:spPr>
          <a:xfrm>
            <a:off x="3350840" y="480676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 panose="02020404030301010803" pitchFamily="18" charset="0"/>
                <a:cs typeface="Franklin Gothic Medium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E15FF0-C6B3-1C4F-AC36-ACCC30F11B17}"/>
              </a:ext>
            </a:extLst>
          </p:cNvPr>
          <p:cNvSpPr txBox="1"/>
          <p:nvPr/>
        </p:nvSpPr>
        <p:spPr>
          <a:xfrm>
            <a:off x="1038808" y="1755744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 panose="02020404030301010803" pitchFamily="18" charset="0"/>
                <a:cs typeface="Franklin Gothic Medium"/>
              </a:rPr>
              <a:t>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C326AD-9396-1D42-A6EE-59FB7195827C}"/>
                  </a:ext>
                </a:extLst>
              </p14:cNvPr>
              <p14:cNvContentPartPr/>
              <p14:nvPr/>
            </p14:nvContentPartPr>
            <p14:xfrm>
              <a:off x="699120" y="1315800"/>
              <a:ext cx="8358840" cy="5040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C326AD-9396-1D42-A6EE-59FB719582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2920" y="1299600"/>
                <a:ext cx="8391240" cy="507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1179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3F01E1-C4D5-1D47-90FC-E146F08958AF}"/>
              </a:ext>
            </a:extLst>
          </p:cNvPr>
          <p:cNvSpPr txBox="1"/>
          <p:nvPr/>
        </p:nvSpPr>
        <p:spPr>
          <a:xfrm>
            <a:off x="457200" y="46229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Joint PDF of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 is uniform over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S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6B029-62B2-3746-85D1-FA524B8EBBA2}"/>
              </a:ext>
            </a:extLst>
          </p:cNvPr>
          <p:cNvSpPr txBox="1"/>
          <p:nvPr/>
        </p:nvSpPr>
        <p:spPr>
          <a:xfrm>
            <a:off x="457200" y="1054522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What are the marginal and conditional PDFs?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546FFE9-015A-2847-AE53-C0B8DFD2DBAC}"/>
              </a:ext>
            </a:extLst>
          </p:cNvPr>
          <p:cNvSpPr/>
          <p:nvPr/>
        </p:nvSpPr>
        <p:spPr>
          <a:xfrm>
            <a:off x="1224950" y="2346386"/>
            <a:ext cx="2070340" cy="207034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58AB6-6EE8-604C-94C3-BFCA52F49BE3}"/>
              </a:ext>
            </a:extLst>
          </p:cNvPr>
          <p:cNvSpPr txBox="1"/>
          <p:nvPr/>
        </p:nvSpPr>
        <p:spPr>
          <a:xfrm>
            <a:off x="2065195" y="308916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Garamond" panose="02020404030301010803" pitchFamily="18" charset="0"/>
                <a:cs typeface="Franklin Gothic Medium"/>
              </a:rPr>
              <a:t>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E6C2C7E-7C3C-414F-9FA8-6FFD7A08380A}"/>
                  </a:ext>
                </a:extLst>
              </p14:cNvPr>
              <p14:cNvContentPartPr/>
              <p14:nvPr/>
            </p14:nvContentPartPr>
            <p14:xfrm>
              <a:off x="431640" y="2257200"/>
              <a:ext cx="3417120" cy="2668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E6C2C7E-7C3C-414F-9FA8-6FFD7A0838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40" y="2241000"/>
                <a:ext cx="3449520" cy="270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61A114-CD3E-AD4C-9EA8-D9B286A375A4}"/>
                  </a:ext>
                </a:extLst>
              </p14:cNvPr>
              <p14:cNvContentPartPr/>
              <p14:nvPr/>
            </p14:nvContentPartPr>
            <p14:xfrm>
              <a:off x="1784520" y="428832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61A114-CD3E-AD4C-9EA8-D9B286A375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8680" y="422496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2982690-2F09-BC49-8F66-2A4CD6317FA4}"/>
                  </a:ext>
                </a:extLst>
              </p14:cNvPr>
              <p14:cNvContentPartPr/>
              <p14:nvPr/>
            </p14:nvContentPartPr>
            <p14:xfrm>
              <a:off x="1788480" y="43048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2982690-2F09-BC49-8F66-2A4CD6317F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2640" y="424152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FFB721-40D6-2A4D-9099-025FFBA1FDC5}"/>
                  </a:ext>
                </a:extLst>
              </p14:cNvPr>
              <p14:cNvContentPartPr/>
              <p14:nvPr/>
            </p14:nvContentPartPr>
            <p14:xfrm>
              <a:off x="1776240" y="2512080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FFB721-40D6-2A4D-9099-025FFBA1FD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0400" y="244872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7C7BB4C-3C21-3D40-B87E-782DB6BF8070}"/>
                  </a:ext>
                </a:extLst>
              </p14:cNvPr>
              <p14:cNvContentPartPr/>
              <p14:nvPr/>
            </p14:nvContentPartPr>
            <p14:xfrm>
              <a:off x="1782000" y="2460600"/>
              <a:ext cx="19080" cy="72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7C7BB4C-3C21-3D40-B87E-782DB6BF80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6160" y="2397240"/>
                <a:ext cx="504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CF40F5B-E07E-AB4D-89B8-CA9AEA73CD89}"/>
                  </a:ext>
                </a:extLst>
              </p14:cNvPr>
              <p14:cNvContentPartPr/>
              <p14:nvPr/>
            </p14:nvContentPartPr>
            <p14:xfrm>
              <a:off x="1712160" y="2405160"/>
              <a:ext cx="146520" cy="291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CF40F5B-E07E-AB4D-89B8-CA9AEA73CD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6320" y="2341800"/>
                <a:ext cx="1778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AB020C1-4892-2446-944E-5B3BFE866DCB}"/>
                  </a:ext>
                </a:extLst>
              </p14:cNvPr>
              <p14:cNvContentPartPr/>
              <p14:nvPr/>
            </p14:nvContentPartPr>
            <p14:xfrm>
              <a:off x="662040" y="1517040"/>
              <a:ext cx="8395560" cy="5250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AB020C1-4892-2446-944E-5B3BFE866D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5840" y="1500840"/>
                <a:ext cx="8427960" cy="527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4405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DD4B1D-881D-2F45-8D99-FD3DDCD7278A}"/>
              </a:ext>
            </a:extLst>
          </p:cNvPr>
          <p:cNvSpPr txBox="1"/>
          <p:nvPr/>
        </p:nvSpPr>
        <p:spPr>
          <a:xfrm>
            <a:off x="457200" y="697245"/>
            <a:ext cx="822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Total probability theorem:</a:t>
            </a:r>
            <a:endParaRPr lang="en-US" sz="3200" i="1" dirty="0">
              <a:latin typeface="Garamond"/>
              <a:cs typeface="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227DA-F345-CD40-BAAA-D2D52303D6B9}"/>
              </a:ext>
            </a:extLst>
          </p:cNvPr>
          <p:cNvSpPr txBox="1"/>
          <p:nvPr/>
        </p:nvSpPr>
        <p:spPr>
          <a:xfrm>
            <a:off x="457200" y="3265041"/>
            <a:ext cx="822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Total expectation theorem:</a:t>
            </a:r>
            <a:endParaRPr lang="en-US" sz="3200" i="1" dirty="0">
              <a:latin typeface="Garamond"/>
              <a:cs typeface="Garamon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6D261-E63E-8442-9A38-83A3F371ADE7}"/>
              </a:ext>
            </a:extLst>
          </p:cNvPr>
          <p:cNvSpPr txBox="1"/>
          <p:nvPr/>
        </p:nvSpPr>
        <p:spPr>
          <a:xfrm>
            <a:off x="1289152" y="1629540"/>
            <a:ext cx="404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=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∑</a:t>
            </a:r>
            <a:r>
              <a:rPr lang="en-US" sz="2800" i="1" baseline="-25000" dirty="0">
                <a:solidFill>
                  <a:prstClr val="black"/>
                </a:solidFill>
                <a:latin typeface="Garamond"/>
                <a:cs typeface="Garamond"/>
              </a:rPr>
              <a:t>y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baseline="-25000" dirty="0" err="1">
                <a:latin typeface="Garamond"/>
                <a:cs typeface="Garamond"/>
              </a:rPr>
              <a:t>|</a:t>
            </a:r>
            <a:r>
              <a:rPr lang="en-US" sz="2800" i="1" baseline="-25000" dirty="0" err="1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 | y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 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C778F-8136-E342-94D1-50F49B407B3F}"/>
              </a:ext>
            </a:extLst>
          </p:cNvPr>
          <p:cNvSpPr txBox="1"/>
          <p:nvPr/>
        </p:nvSpPr>
        <p:spPr>
          <a:xfrm>
            <a:off x="1289152" y="2394301"/>
            <a:ext cx="404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=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∫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baseline="-25000" dirty="0" err="1">
                <a:latin typeface="Garamond"/>
                <a:cs typeface="Garamond"/>
              </a:rPr>
              <a:t>|</a:t>
            </a:r>
            <a:r>
              <a:rPr lang="en-US" sz="2800" i="1" baseline="-25000" dirty="0" err="1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 | y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800" i="1" dirty="0" err="1">
                <a:latin typeface="Garamond"/>
                <a:cs typeface="Garamond"/>
              </a:rPr>
              <a:t>dy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 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10113-9679-F34F-ABEC-11D451C52FD2}"/>
              </a:ext>
            </a:extLst>
          </p:cNvPr>
          <p:cNvSpPr txBox="1"/>
          <p:nvPr/>
        </p:nvSpPr>
        <p:spPr>
          <a:xfrm>
            <a:off x="5759553" y="1598762"/>
            <a:ext cx="2063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Garamond" panose="02020404030301010803" pitchFamily="18" charset="0"/>
                <a:cs typeface="Garamond"/>
              </a:rPr>
              <a:t>Y </a:t>
            </a:r>
            <a:r>
              <a:rPr lang="en-US" sz="3200" dirty="0">
                <a:latin typeface="Franklin Gothic Medium"/>
                <a:cs typeface="Garamond"/>
              </a:rPr>
              <a:t>discrete</a:t>
            </a:r>
            <a:endParaRPr lang="en-US" sz="3200" dirty="0">
              <a:latin typeface="Garamond"/>
              <a:cs typeface="Garamo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03A90-D5DA-3344-AA81-49127DF2072A}"/>
              </a:ext>
            </a:extLst>
          </p:cNvPr>
          <p:cNvSpPr txBox="1"/>
          <p:nvPr/>
        </p:nvSpPr>
        <p:spPr>
          <a:xfrm>
            <a:off x="5759552" y="2332746"/>
            <a:ext cx="25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Garamond" panose="02020404030301010803" pitchFamily="18" charset="0"/>
                <a:cs typeface="Garamond"/>
              </a:rPr>
              <a:t>Y </a:t>
            </a:r>
            <a:r>
              <a:rPr lang="en-US" sz="3200" dirty="0">
                <a:latin typeface="Franklin Gothic Medium"/>
                <a:cs typeface="Garamond"/>
              </a:rPr>
              <a:t>continuous</a:t>
            </a:r>
            <a:endParaRPr lang="en-US" sz="3200" dirty="0">
              <a:latin typeface="Garamond"/>
              <a:cs typeface="Garamo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037DF-B274-3144-B5BA-E00ADDB7CB2C}"/>
              </a:ext>
            </a:extLst>
          </p:cNvPr>
          <p:cNvSpPr txBox="1"/>
          <p:nvPr/>
        </p:nvSpPr>
        <p:spPr>
          <a:xfrm>
            <a:off x="1289152" y="4347340"/>
            <a:ext cx="44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 =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∑</a:t>
            </a:r>
            <a:r>
              <a:rPr lang="en-US" sz="2800" i="1" baseline="-25000" dirty="0">
                <a:solidFill>
                  <a:prstClr val="black"/>
                </a:solidFill>
                <a:latin typeface="Garamond"/>
                <a:cs typeface="Garamond"/>
              </a:rPr>
              <a:t>y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 </a:t>
            </a:r>
            <a:r>
              <a:rPr lang="en-US" sz="2800" b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 | Y = y</a:t>
            </a:r>
            <a:r>
              <a:rPr lang="en-US" sz="2800" dirty="0">
                <a:latin typeface="Garamond"/>
                <a:cs typeface="Garamond"/>
              </a:rPr>
              <a:t>]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 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FBD1A-FBDB-914C-8B52-8BC42216AE0D}"/>
              </a:ext>
            </a:extLst>
          </p:cNvPr>
          <p:cNvSpPr txBox="1"/>
          <p:nvPr/>
        </p:nvSpPr>
        <p:spPr>
          <a:xfrm>
            <a:off x="1289152" y="5112101"/>
            <a:ext cx="44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] = 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∫ </a:t>
            </a:r>
            <a:r>
              <a:rPr lang="en-US" sz="2800" b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X | Y = y</a:t>
            </a:r>
            <a:r>
              <a:rPr lang="en-US" sz="2800" dirty="0">
                <a:latin typeface="Garamond"/>
                <a:cs typeface="Garamond"/>
              </a:rPr>
              <a:t>]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</a:t>
            </a:r>
            <a:r>
              <a:rPr lang="en-US" sz="2800" i="1" dirty="0" err="1">
                <a:latin typeface="Garamond"/>
                <a:cs typeface="Garamond"/>
              </a:rPr>
              <a:t>dy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 </a:t>
            </a:r>
            <a:r>
              <a:rPr lang="en-US" sz="2800" dirty="0">
                <a:latin typeface="Garamond"/>
                <a:cs typeface="Garamond"/>
              </a:rPr>
              <a:t>  </a:t>
            </a:r>
            <a:endParaRPr lang="en-US" sz="2800" i="1" dirty="0">
              <a:latin typeface="Garamond"/>
              <a:cs typeface="Garamon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61CDC5-2329-B045-99FE-902097DB793C}"/>
              </a:ext>
            </a:extLst>
          </p:cNvPr>
          <p:cNvSpPr txBox="1"/>
          <p:nvPr/>
        </p:nvSpPr>
        <p:spPr>
          <a:xfrm>
            <a:off x="5759553" y="4347340"/>
            <a:ext cx="2063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Garamond" panose="02020404030301010803" pitchFamily="18" charset="0"/>
                <a:cs typeface="Garamond"/>
              </a:rPr>
              <a:t>Y </a:t>
            </a:r>
            <a:r>
              <a:rPr lang="en-US" sz="3200" dirty="0">
                <a:latin typeface="Franklin Gothic Medium"/>
                <a:cs typeface="Garamond"/>
              </a:rPr>
              <a:t>discrete</a:t>
            </a:r>
            <a:endParaRPr lang="en-US" sz="3200" dirty="0">
              <a:latin typeface="Garamond"/>
              <a:cs typeface="Garamon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18234F-8F2C-424E-88DF-D4F67CEAE13B}"/>
              </a:ext>
            </a:extLst>
          </p:cNvPr>
          <p:cNvSpPr txBox="1"/>
          <p:nvPr/>
        </p:nvSpPr>
        <p:spPr>
          <a:xfrm>
            <a:off x="5759552" y="5081324"/>
            <a:ext cx="254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Garamond" panose="02020404030301010803" pitchFamily="18" charset="0"/>
                <a:cs typeface="Garamond"/>
              </a:rPr>
              <a:t>Y </a:t>
            </a:r>
            <a:r>
              <a:rPr lang="en-US" sz="3200" dirty="0">
                <a:latin typeface="Franklin Gothic Medium"/>
                <a:cs typeface="Garamond"/>
              </a:rPr>
              <a:t>continuous</a:t>
            </a:r>
            <a:endParaRPr lang="en-US" sz="3200" dirty="0">
              <a:latin typeface="Garamond"/>
              <a:cs typeface="Garamond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E2D185B-8EF0-494C-864B-26B57ADC09BB}"/>
                  </a:ext>
                </a:extLst>
              </p14:cNvPr>
              <p14:cNvContentPartPr/>
              <p14:nvPr/>
            </p14:nvContentPartPr>
            <p14:xfrm>
              <a:off x="1321560" y="2146320"/>
              <a:ext cx="5664240" cy="3585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E2D185B-8EF0-494C-864B-26B57ADC09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5360" y="2130120"/>
                <a:ext cx="5696640" cy="36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4599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0CA306-2B67-5943-BD41-E9033EDDB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84200"/>
            <a:ext cx="1905000" cy="63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4E7548-E82C-2847-A0DF-FF613AB1B3D1}"/>
              </a:ext>
            </a:extLst>
          </p:cNvPr>
          <p:cNvSpPr txBox="1"/>
          <p:nvPr/>
        </p:nvSpPr>
        <p:spPr>
          <a:xfrm>
            <a:off x="722774" y="1244600"/>
            <a:ext cx="1806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Franklin Gothic Medium"/>
                <a:cs typeface="Franklin Gothic Medium"/>
              </a:rPr>
              <a:t>2</a:t>
            </a:r>
            <a:r>
              <a:rPr lang="en-US" altLang="zh-CN" sz="4400" dirty="0">
                <a:latin typeface="Franklin Gothic Medium"/>
                <a:cs typeface="Franklin Gothic Medium"/>
              </a:rPr>
              <a:t>76</a:t>
            </a:r>
            <a:r>
              <a:rPr lang="en-US" sz="4400" dirty="0">
                <a:latin typeface="Franklin Gothic Medium"/>
                <a:cs typeface="Franklin Gothic Medium"/>
              </a:rPr>
              <a:t>0A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18366A-5BF7-884D-9755-7CCC1ABCCFB2}"/>
              </a:ext>
            </a:extLst>
          </p:cNvPr>
          <p:cNvSpPr txBox="1"/>
          <p:nvPr/>
        </p:nvSpPr>
        <p:spPr>
          <a:xfrm>
            <a:off x="720416" y="2145218"/>
            <a:ext cx="1870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8.15 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34882B-A8EF-034F-B571-8D5CDBE8B74D}"/>
              </a:ext>
            </a:extLst>
          </p:cNvPr>
          <p:cNvSpPr txBox="1"/>
          <p:nvPr/>
        </p:nvSpPr>
        <p:spPr>
          <a:xfrm>
            <a:off x="720416" y="2592694"/>
            <a:ext cx="18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8.30 AM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F30A67-7328-BF4D-8F2E-C5217589F6E1}"/>
              </a:ext>
            </a:extLst>
          </p:cNvPr>
          <p:cNvSpPr/>
          <p:nvPr/>
        </p:nvSpPr>
        <p:spPr>
          <a:xfrm>
            <a:off x="482600" y="317500"/>
            <a:ext cx="2286000" cy="3074988"/>
          </a:xfrm>
          <a:prstGeom prst="roundRect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D7476E-5600-D64A-8A1B-65FECB221A5C}"/>
              </a:ext>
            </a:extLst>
          </p:cNvPr>
          <p:cNvCxnSpPr>
            <a:stCxn id="9" idx="2"/>
          </p:cNvCxnSpPr>
          <p:nvPr/>
        </p:nvCxnSpPr>
        <p:spPr>
          <a:xfrm flipH="1">
            <a:off x="1612900" y="3392488"/>
            <a:ext cx="12700" cy="1039812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18E51C-EBD6-2F4C-9F45-0FDC80C17E59}"/>
              </a:ext>
            </a:extLst>
          </p:cNvPr>
          <p:cNvCxnSpPr>
            <a:cxnSpLocks/>
          </p:cNvCxnSpPr>
          <p:nvPr/>
        </p:nvCxnSpPr>
        <p:spPr>
          <a:xfrm flipH="1">
            <a:off x="1079500" y="4432300"/>
            <a:ext cx="1130300" cy="0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05774E-A807-2F49-9D54-D72A9AC16C38}"/>
              </a:ext>
            </a:extLst>
          </p:cNvPr>
          <p:cNvSpPr txBox="1"/>
          <p:nvPr/>
        </p:nvSpPr>
        <p:spPr>
          <a:xfrm>
            <a:off x="3213100" y="457200"/>
            <a:ext cx="538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Arrival time is 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Uniform(10, 30)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071D03-E941-4C4E-8558-7F776205CE56}"/>
              </a:ext>
            </a:extLst>
          </p:cNvPr>
          <p:cNvSpPr txBox="1"/>
          <p:nvPr/>
        </p:nvSpPr>
        <p:spPr>
          <a:xfrm>
            <a:off x="3213100" y="1560443"/>
            <a:ext cx="5756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Unconditional waiting time PDF:</a:t>
            </a:r>
            <a:endParaRPr lang="en-US" sz="3200" dirty="0">
              <a:latin typeface="Garamond" panose="02020404030301010803" pitchFamily="18" charset="0"/>
              <a:cs typeface="Franklin Gothic Medium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7CA98B1-F26A-5543-8A94-B0D419363060}"/>
                  </a:ext>
                </a:extLst>
              </p14:cNvPr>
              <p14:cNvContentPartPr/>
              <p14:nvPr/>
            </p14:nvContentPartPr>
            <p14:xfrm>
              <a:off x="239760" y="904680"/>
              <a:ext cx="8900640" cy="5867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7CA98B1-F26A-5543-8A94-B0D4193630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560" y="888480"/>
                <a:ext cx="8933040" cy="589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820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A02C39-9ED1-5F4D-9CE6-063336945310}"/>
              </a:ext>
            </a:extLst>
          </p:cNvPr>
          <p:cNvSpPr/>
          <p:nvPr/>
        </p:nvSpPr>
        <p:spPr>
          <a:xfrm>
            <a:off x="6535951" y="1090660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🚙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8DE2EA-A1BB-BC48-B740-8C68CB741674}"/>
              </a:ext>
            </a:extLst>
          </p:cNvPr>
          <p:cNvSpPr/>
          <p:nvPr/>
        </p:nvSpPr>
        <p:spPr>
          <a:xfrm>
            <a:off x="1951251" y="1034534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👮‍♂️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98E7CB-7773-CB48-B78F-373A8D6EA0FC}"/>
              </a:ext>
            </a:extLst>
          </p:cNvPr>
          <p:cNvCxnSpPr>
            <a:cxnSpLocks/>
          </p:cNvCxnSpPr>
          <p:nvPr/>
        </p:nvCxnSpPr>
        <p:spPr>
          <a:xfrm flipH="1">
            <a:off x="4940301" y="1598492"/>
            <a:ext cx="1570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989B24-ED8D-0043-B1E5-BA561CF4DE70}"/>
              </a:ext>
            </a:extLst>
          </p:cNvPr>
          <p:cNvSpPr txBox="1"/>
          <p:nvPr/>
        </p:nvSpPr>
        <p:spPr>
          <a:xfrm>
            <a:off x="5237223" y="2166540"/>
            <a:ext cx="3456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X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 = Exponential(1/50)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D41946-3FB6-6C48-B43C-6D8DBFCFF16D}"/>
              </a:ext>
            </a:extLst>
          </p:cNvPr>
          <p:cNvGrpSpPr/>
          <p:nvPr/>
        </p:nvGrpSpPr>
        <p:grpSpPr>
          <a:xfrm>
            <a:off x="3126804" y="1034533"/>
            <a:ext cx="952500" cy="952500"/>
            <a:chOff x="1765300" y="2558027"/>
            <a:chExt cx="952500" cy="9525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ACDF48-3C61-4B48-A5C4-BFDD843ADD38}"/>
                </a:ext>
              </a:extLst>
            </p:cNvPr>
            <p:cNvSpPr/>
            <p:nvPr/>
          </p:nvSpPr>
          <p:spPr>
            <a:xfrm>
              <a:off x="1765300" y="2558027"/>
              <a:ext cx="952500" cy="952500"/>
            </a:xfrm>
            <a:prstGeom prst="ellipse">
              <a:avLst/>
            </a:prstGeom>
            <a:ln w="762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ABF1D8-2023-1A4D-883A-88E3A19D2EF8}"/>
                </a:ext>
              </a:extLst>
            </p:cNvPr>
            <p:cNvSpPr/>
            <p:nvPr/>
          </p:nvSpPr>
          <p:spPr>
            <a:xfrm>
              <a:off x="1792129" y="2614154"/>
              <a:ext cx="90601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prstClr val="black"/>
                  </a:solidFill>
                  <a:latin typeface="Franklin Gothic Medium"/>
                  <a:cs typeface="Franklin Gothic Medium"/>
                </a:rPr>
                <a:t>50</a:t>
              </a:r>
              <a:endParaRPr lang="en-US" sz="48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0B06BF4-C3EE-174C-9D3A-910AEB9CA105}"/>
              </a:ext>
            </a:extLst>
          </p:cNvPr>
          <p:cNvSpPr txBox="1"/>
          <p:nvPr/>
        </p:nvSpPr>
        <p:spPr>
          <a:xfrm>
            <a:off x="729379" y="2166540"/>
            <a:ext cx="3330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Y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 = Normal(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X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,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X</a:t>
            </a:r>
            <a:r>
              <a:rPr lang="en-US" sz="2800" dirty="0">
                <a:latin typeface="Garamond" panose="02020404030301010803" pitchFamily="18" charset="0"/>
                <a:cs typeface="Franklin Gothic Medium"/>
              </a:rPr>
              <a:t>/10)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F5AA96-D3A8-7542-B69E-26682B61101E}"/>
              </a:ext>
            </a:extLst>
          </p:cNvPr>
          <p:cNvSpPr txBox="1"/>
          <p:nvPr/>
        </p:nvSpPr>
        <p:spPr>
          <a:xfrm>
            <a:off x="729379" y="5300246"/>
            <a:ext cx="1277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[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] = </a:t>
            </a:r>
            <a:endParaRPr lang="en-US" sz="2800" i="1" dirty="0">
              <a:latin typeface="Garamond"/>
              <a:cs typeface="Garamond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5482E75-432B-3F4A-B4E0-AE42D4BBD37C}"/>
                  </a:ext>
                </a:extLst>
              </p14:cNvPr>
              <p14:cNvContentPartPr/>
              <p14:nvPr/>
            </p14:nvContentPartPr>
            <p14:xfrm>
              <a:off x="682560" y="2542680"/>
              <a:ext cx="8433000" cy="4116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5482E75-432B-3F4A-B4E0-AE42D4BBD3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360" y="2526480"/>
                <a:ext cx="8465400" cy="414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410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two variables review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399B54-519D-CE4D-A9AF-7BFACCFD6ACC}"/>
              </a:ext>
            </a:extLst>
          </p:cNvPr>
          <p:cNvSpPr/>
          <p:nvPr/>
        </p:nvSpPr>
        <p:spPr>
          <a:xfrm>
            <a:off x="474130" y="4876312"/>
            <a:ext cx="8212670" cy="943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EAEDE9-14DB-3944-8E9F-2B88F3604B5B}"/>
              </a:ext>
            </a:extLst>
          </p:cNvPr>
          <p:cNvSpPr/>
          <p:nvPr/>
        </p:nvSpPr>
        <p:spPr>
          <a:xfrm>
            <a:off x="457201" y="2988564"/>
            <a:ext cx="8229599" cy="943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E7906-06FA-514B-A6C7-73F8F49210FA}"/>
              </a:ext>
            </a:extLst>
          </p:cNvPr>
          <p:cNvSpPr txBox="1"/>
          <p:nvPr/>
        </p:nvSpPr>
        <p:spPr>
          <a:xfrm>
            <a:off x="474130" y="127131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joint PMF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Garamond"/>
                <a:cs typeface="Garamond"/>
              </a:rPr>
              <a:t>) =</a:t>
            </a:r>
            <a:r>
              <a:rPr lang="en-US" sz="2800" i="1" dirty="0">
                <a:latin typeface="Garamond"/>
                <a:cs typeface="Garamond"/>
              </a:rPr>
              <a:t> 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9A0B54-9A49-8E40-A13F-F413561A11F1}"/>
              </a:ext>
            </a:extLst>
          </p:cNvPr>
          <p:cNvSpPr txBox="1"/>
          <p:nvPr/>
        </p:nvSpPr>
        <p:spPr>
          <a:xfrm>
            <a:off x="457200" y="2263397"/>
            <a:ext cx="380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Probability of </a:t>
            </a:r>
            <a:r>
              <a:rPr lang="en-US" sz="2400" i="1" dirty="0">
                <a:latin typeface="Garamond" panose="02020404030301010803" pitchFamily="18" charset="0"/>
                <a:cs typeface="Franklin Gothic Medium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2E8681-8DE8-0C45-BCEA-6597CFB40DFF}"/>
              </a:ext>
            </a:extLst>
          </p:cNvPr>
          <p:cNvSpPr txBox="1"/>
          <p:nvPr/>
        </p:nvSpPr>
        <p:spPr>
          <a:xfrm>
            <a:off x="457200" y="4150044"/>
            <a:ext cx="345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Marginals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60A30C-186C-964B-95F9-169D463D641C}"/>
              </a:ext>
            </a:extLst>
          </p:cNvPr>
          <p:cNvSpPr txBox="1"/>
          <p:nvPr/>
        </p:nvSpPr>
        <p:spPr>
          <a:xfrm>
            <a:off x="457200" y="6018331"/>
            <a:ext cx="370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Expectation</a:t>
            </a:r>
            <a:endParaRPr lang="en-US" sz="2400" dirty="0">
              <a:latin typeface="Garamond"/>
              <a:cs typeface="Garamon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4927CB-EF88-0C43-8479-CC7B742B9549}"/>
              </a:ext>
            </a:extLst>
          </p:cNvPr>
          <p:cNvSpPr txBox="1"/>
          <p:nvPr/>
        </p:nvSpPr>
        <p:spPr>
          <a:xfrm>
            <a:off x="457200" y="5089841"/>
            <a:ext cx="380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Independence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C4721D-7793-7149-97C9-BF4514F71212}"/>
              </a:ext>
            </a:extLst>
          </p:cNvPr>
          <p:cNvCxnSpPr/>
          <p:nvPr/>
        </p:nvCxnSpPr>
        <p:spPr>
          <a:xfrm>
            <a:off x="457200" y="2044690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533D6CE-F068-C24F-BEA9-07169506540C}"/>
              </a:ext>
            </a:extLst>
          </p:cNvPr>
          <p:cNvCxnSpPr/>
          <p:nvPr/>
        </p:nvCxnSpPr>
        <p:spPr>
          <a:xfrm>
            <a:off x="457200" y="2988564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EDA12A-99BD-3045-B63F-3DAE96DF175A}"/>
              </a:ext>
            </a:extLst>
          </p:cNvPr>
          <p:cNvCxnSpPr/>
          <p:nvPr/>
        </p:nvCxnSpPr>
        <p:spPr>
          <a:xfrm>
            <a:off x="457200" y="3932438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DC45D0-1435-E240-9FCD-0F92BBB35CF7}"/>
              </a:ext>
            </a:extLst>
          </p:cNvPr>
          <p:cNvCxnSpPr/>
          <p:nvPr/>
        </p:nvCxnSpPr>
        <p:spPr>
          <a:xfrm>
            <a:off x="457200" y="4876312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7C7210E-12E0-144D-B665-60232026750D}"/>
              </a:ext>
            </a:extLst>
          </p:cNvPr>
          <p:cNvCxnSpPr/>
          <p:nvPr/>
        </p:nvCxnSpPr>
        <p:spPr>
          <a:xfrm>
            <a:off x="457200" y="5820186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8CFFEF5-55A9-834C-B88D-42AF7B60B4D8}"/>
              </a:ext>
            </a:extLst>
          </p:cNvPr>
          <p:cNvCxnSpPr/>
          <p:nvPr/>
        </p:nvCxnSpPr>
        <p:spPr>
          <a:xfrm>
            <a:off x="457200" y="6764060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7DA451C-1FFC-D149-94EE-48244CE09043}"/>
              </a:ext>
            </a:extLst>
          </p:cNvPr>
          <p:cNvSpPr txBox="1"/>
          <p:nvPr/>
        </p:nvSpPr>
        <p:spPr>
          <a:xfrm>
            <a:off x="457200" y="3241249"/>
            <a:ext cx="380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Derived RV</a:t>
            </a:r>
            <a:r>
              <a:rPr lang="en-US" sz="2400" dirty="0">
                <a:latin typeface="Garamond"/>
                <a:cs typeface="Franklin Gothic Medium"/>
              </a:rPr>
              <a:t> </a:t>
            </a:r>
            <a:r>
              <a:rPr lang="en-US" sz="2400" i="1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g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F653121-2A57-9345-93AA-65AC8A0CA476}"/>
                  </a:ext>
                </a:extLst>
              </p14:cNvPr>
              <p14:cNvContentPartPr/>
              <p14:nvPr/>
            </p14:nvContentPartPr>
            <p14:xfrm>
              <a:off x="3077640" y="1718640"/>
              <a:ext cx="5725080" cy="5016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F653121-2A57-9345-93AA-65AC8A0CA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1440" y="1702440"/>
                <a:ext cx="5757480" cy="504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80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  <p:bldP spid="28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random variables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1159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 pair of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continuous</a:t>
            </a:r>
            <a:r>
              <a:rPr lang="en-US" sz="2800" dirty="0">
                <a:latin typeface="Franklin Gothic Medium"/>
                <a:cs typeface="Franklin Gothic Medium"/>
              </a:rPr>
              <a:t> random variables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X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Y </a:t>
            </a:r>
            <a:r>
              <a:rPr lang="en-US" sz="2800" dirty="0">
                <a:latin typeface="Franklin Gothic Medium"/>
                <a:cs typeface="Franklin Gothic Medium"/>
              </a:rPr>
              <a:t>can be specified either by their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joint </a:t>
            </a:r>
            <a:r>
              <a:rPr lang="en-US" sz="2800" dirty="0" err="1">
                <a:solidFill>
                  <a:schemeClr val="accent1"/>
                </a:solidFill>
                <a:latin typeface="Franklin Gothic Medium"/>
                <a:cs typeface="Franklin Gothic Medium"/>
              </a:rPr>
              <a:t>c.d.f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40218" y="2373290"/>
            <a:ext cx="4205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i="1" baseline="-25000" dirty="0">
                <a:latin typeface="Garamond"/>
                <a:cs typeface="Garamond"/>
              </a:rPr>
              <a:t>XY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Garamond"/>
                <a:cs typeface="Garamond"/>
              </a:rPr>
              <a:t>) =</a:t>
            </a:r>
            <a:r>
              <a:rPr lang="en-US" sz="2800" i="1" dirty="0">
                <a:latin typeface="Garamond"/>
                <a:cs typeface="Garamond"/>
              </a:rPr>
              <a:t> 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≤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≤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28804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or by their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joint </a:t>
            </a:r>
            <a:r>
              <a:rPr lang="en-US" sz="2800" dirty="0" err="1">
                <a:solidFill>
                  <a:srgbClr val="FF9933"/>
                </a:solidFill>
                <a:latin typeface="Franklin Gothic Medium"/>
                <a:cs typeface="Franklin Gothic Medium"/>
              </a:rPr>
              <a:t>p.d.f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2950" y="4114318"/>
            <a:ext cx="1335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Garamond"/>
                <a:cs typeface="Garamond"/>
              </a:rPr>
              <a:t>)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537304" y="3967008"/>
            <a:ext cx="2743932" cy="906740"/>
            <a:chOff x="3889752" y="3967008"/>
            <a:chExt cx="2743932" cy="906740"/>
          </a:xfrm>
        </p:grpSpPr>
        <p:grpSp>
          <p:nvGrpSpPr>
            <p:cNvPr id="17" name="Group 16"/>
            <p:cNvGrpSpPr/>
            <p:nvPr/>
          </p:nvGrpSpPr>
          <p:grpSpPr>
            <a:xfrm>
              <a:off x="4270405" y="3967008"/>
              <a:ext cx="588428" cy="906740"/>
              <a:chOff x="4270405" y="3967008"/>
              <a:chExt cx="588428" cy="90674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372967" y="3967008"/>
                <a:ext cx="3960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∂</a:t>
                </a:r>
                <a:endParaRPr lang="en-US" sz="2800" dirty="0">
                  <a:solidFill>
                    <a:prstClr val="black"/>
                  </a:solidFill>
                  <a:latin typeface="Garamond"/>
                  <a:cs typeface="Garamond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270405" y="4350528"/>
                <a:ext cx="5884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∂x</a:t>
                </a:r>
                <a:endParaRPr lang="en-US" sz="2800" dirty="0">
                  <a:solidFill>
                    <a:prstClr val="black"/>
                  </a:solidFill>
                  <a:latin typeface="Garamond"/>
                  <a:cs typeface="Garamond"/>
                </a:endParaRP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4397983" y="4445778"/>
                <a:ext cx="390102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3889752" y="4166716"/>
              <a:ext cx="4239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Garamond"/>
                  <a:cs typeface="Garamond"/>
                </a:rPr>
                <a:t>=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2051" y="4152418"/>
              <a:ext cx="14316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F</a:t>
              </a:r>
              <a:r>
                <a:rPr lang="en-US" sz="2800" i="1" baseline="-25000" dirty="0">
                  <a:solidFill>
                    <a:prstClr val="black"/>
                  </a:solidFill>
                  <a:latin typeface="Garamond"/>
                  <a:cs typeface="Garamond"/>
                </a:rPr>
                <a:t>XY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x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,</a:t>
              </a:r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 y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</a:t>
              </a:r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748243" y="3967008"/>
              <a:ext cx="511484" cy="906740"/>
              <a:chOff x="4308877" y="3967008"/>
              <a:chExt cx="511484" cy="90674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4372967" y="3967008"/>
                <a:ext cx="3960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∂</a:t>
                </a:r>
                <a:endParaRPr lang="en-US" sz="2800" dirty="0">
                  <a:solidFill>
                    <a:prstClr val="black"/>
                  </a:solidFill>
                  <a:latin typeface="Garamond"/>
                  <a:cs typeface="Garamond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308877" y="4350528"/>
                <a:ext cx="5114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8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∂y</a:t>
                </a:r>
                <a:endParaRPr lang="en-US" sz="2800" dirty="0">
                  <a:solidFill>
                    <a:prstClr val="black"/>
                  </a:solidFill>
                  <a:latin typeface="Garamond"/>
                  <a:cs typeface="Garamond"/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4397983" y="4445778"/>
                <a:ext cx="390102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/>
          <p:cNvGrpSpPr/>
          <p:nvPr/>
        </p:nvGrpSpPr>
        <p:grpSpPr>
          <a:xfrm>
            <a:off x="2537304" y="4873748"/>
            <a:ext cx="5918654" cy="1046440"/>
            <a:chOff x="2491020" y="5233778"/>
            <a:chExt cx="5427430" cy="1046440"/>
          </a:xfrm>
        </p:grpSpPr>
        <p:sp>
          <p:nvSpPr>
            <p:cNvPr id="24" name="TextBox 23"/>
            <p:cNvSpPr txBox="1"/>
            <p:nvPr/>
          </p:nvSpPr>
          <p:spPr>
            <a:xfrm>
              <a:off x="2491020" y="5521532"/>
              <a:ext cx="388800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Garamond"/>
                  <a:cs typeface="Garamond"/>
                </a:rPr>
                <a:t>=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56544" y="5233778"/>
              <a:ext cx="456190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i="1" dirty="0">
                  <a:solidFill>
                    <a:prstClr val="black"/>
                  </a:solidFill>
                  <a:latin typeface="Garamond"/>
                  <a:cs typeface="Garamond"/>
                </a:rPr>
                <a:t>P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x </a:t>
              </a:r>
              <a:r>
                <a:rPr lang="en-US" sz="2800" dirty="0">
                  <a:latin typeface="Garamond"/>
                  <a:cs typeface="Garamond"/>
                </a:rPr>
                <a:t>&lt;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 </a:t>
              </a:r>
              <a:r>
                <a:rPr lang="en-US" sz="2800" i="1" dirty="0">
                  <a:latin typeface="Garamond"/>
                  <a:cs typeface="Garamond"/>
                </a:rPr>
                <a:t>X</a:t>
              </a:r>
              <a:r>
                <a:rPr lang="en-US" sz="2800" dirty="0">
                  <a:latin typeface="Garamond"/>
                  <a:cs typeface="Garamond"/>
                </a:rPr>
                <a:t> ≤ </a:t>
              </a:r>
              <a:r>
                <a:rPr lang="en-US" sz="2800" i="1" dirty="0">
                  <a:latin typeface="Garamond"/>
                  <a:cs typeface="Garamond"/>
                </a:rPr>
                <a:t>x + </a:t>
              </a:r>
              <a:r>
                <a:rPr lang="en-US" sz="2800" i="1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, </a:t>
              </a:r>
              <a:r>
                <a:rPr lang="en-US" sz="2800" i="1" dirty="0">
                  <a:latin typeface="Garamond"/>
                  <a:cs typeface="Garamond"/>
                </a:rPr>
                <a:t>y </a:t>
              </a:r>
              <a:r>
                <a:rPr lang="en-US" sz="2800" dirty="0">
                  <a:latin typeface="Garamond"/>
                  <a:cs typeface="Garamond"/>
                </a:rPr>
                <a:t>&lt;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 </a:t>
              </a:r>
              <a:r>
                <a:rPr lang="en-US" sz="2800" i="1" dirty="0">
                  <a:latin typeface="Garamond"/>
                  <a:cs typeface="Garamond"/>
                </a:rPr>
                <a:t>Y</a:t>
              </a:r>
              <a:r>
                <a:rPr lang="en-US" sz="2800" dirty="0">
                  <a:latin typeface="Garamond"/>
                  <a:cs typeface="Garamond"/>
                </a:rPr>
                <a:t> ≤ </a:t>
              </a:r>
              <a:r>
                <a:rPr lang="en-US" sz="2800" i="1" dirty="0">
                  <a:latin typeface="Garamond"/>
                  <a:cs typeface="Garamond"/>
                </a:rPr>
                <a:t>y + </a:t>
              </a:r>
              <a:r>
                <a:rPr lang="en-US" sz="2800" i="1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d</a:t>
              </a:r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55415" y="5756998"/>
              <a:ext cx="5221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i="1" dirty="0" err="1">
                  <a:solidFill>
                    <a:prstClr val="black"/>
                  </a:solidFill>
                  <a:latin typeface="Symbol" charset="2"/>
                  <a:cs typeface="Symbol" charset="2"/>
                </a:rPr>
                <a:t>ed</a:t>
              </a:r>
              <a:endParaRPr lang="en-US" sz="2800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25492" y="5495388"/>
              <a:ext cx="633507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>
                  <a:latin typeface="Garamond"/>
                  <a:cs typeface="Garamond"/>
                </a:rPr>
                <a:t>lim</a:t>
              </a:r>
              <a:endParaRPr lang="en-US" sz="2800" dirty="0">
                <a:latin typeface="Garamond"/>
                <a:cs typeface="Garamond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603449" y="5783142"/>
              <a:ext cx="4128665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2776603" y="5836868"/>
              <a:ext cx="8987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i="1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e</a:t>
              </a:r>
              <a:r>
                <a:rPr lang="en-US" sz="16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1600" i="1" dirty="0">
                  <a:solidFill>
                    <a:prstClr val="black"/>
                  </a:solidFill>
                  <a:latin typeface="Symbol" charset="2"/>
                  <a:cs typeface="Symbol" charset="2"/>
                </a:rPr>
                <a:t>d </a:t>
              </a:r>
              <a:r>
                <a:rPr lang="en-US" sz="1600" dirty="0">
                  <a:latin typeface="Garamond"/>
                  <a:cs typeface="Garamond"/>
                </a:rPr>
                <a:t>→ 0</a:t>
              </a:r>
              <a:endParaRPr lang="en-US" sz="1600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27FF95-DDA1-F84F-927D-6AB41E7DB171}"/>
                  </a:ext>
                </a:extLst>
              </p14:cNvPr>
              <p14:cNvContentPartPr/>
              <p14:nvPr/>
            </p14:nvContentPartPr>
            <p14:xfrm>
              <a:off x="5357160" y="2882160"/>
              <a:ext cx="1846440" cy="1783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27FF95-DDA1-F84F-927D-6AB41E7DB1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40960" y="2865960"/>
                <a:ext cx="1878840" cy="181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859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3849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Rain drops at a rate of 1 drop/sec. Let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Franklin Gothic Medium"/>
                <a:cs typeface="Franklin Gothic Medium"/>
              </a:rPr>
              <a:t> and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 be the arrival times of the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first </a:t>
            </a:r>
            <a:r>
              <a:rPr lang="en-US" sz="2800" dirty="0">
                <a:latin typeface="Franklin Gothic Medium"/>
                <a:cs typeface="Franklin Gothic Medium"/>
              </a:rPr>
              <a:t>and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second</a:t>
            </a:r>
            <a:r>
              <a:rPr lang="en-US" sz="2800" dirty="0">
                <a:latin typeface="Franklin Gothic Medium"/>
                <a:cs typeface="Franklin Gothic Medium"/>
              </a:rPr>
              <a:t> raindrop.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54600" y="2539782"/>
            <a:ext cx="3632200" cy="3724459"/>
            <a:chOff x="5054600" y="2421234"/>
            <a:chExt cx="3632200" cy="3724459"/>
          </a:xfrm>
        </p:grpSpPr>
        <p:pic>
          <p:nvPicPr>
            <p:cNvPr id="11" name="Picture 10" descr="raindroppdf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59" t="12842" r="10562" b="7881"/>
            <a:stretch/>
          </p:blipFill>
          <p:spPr>
            <a:xfrm>
              <a:off x="5054600" y="2421234"/>
              <a:ext cx="3632200" cy="306070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054600" y="5447818"/>
              <a:ext cx="8963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i="1" dirty="0">
                  <a:latin typeface="Garamond"/>
                  <a:cs typeface="Garamond"/>
                </a:rPr>
                <a:t>f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  <a:r>
                <a:rPr lang="en-US" sz="2400" i="1" dirty="0">
                  <a:latin typeface="Garamond"/>
                  <a:cs typeface="Garamond"/>
                </a:rPr>
                <a:t> y</a:t>
              </a:r>
              <a:r>
                <a:rPr lang="en-US" sz="2400" dirty="0">
                  <a:latin typeface="Garamond"/>
                  <a:cs typeface="Garamond"/>
                </a:rPr>
                <a:t>) 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836400" y="5370358"/>
              <a:ext cx="2252709" cy="775335"/>
              <a:chOff x="3906846" y="4036858"/>
              <a:chExt cx="2252709" cy="775335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4303825" y="4036858"/>
                <a:ext cx="521588" cy="775335"/>
                <a:chOff x="4303825" y="4036858"/>
                <a:chExt cx="521588" cy="775335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4393563" y="4036858"/>
                  <a:ext cx="35487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sz="2400" i="1" dirty="0">
                      <a:solidFill>
                        <a:prstClr val="black"/>
                      </a:solidFill>
                      <a:latin typeface="Garamond"/>
                      <a:cs typeface="Garamond"/>
                    </a:rPr>
                    <a:t>∂</a:t>
                  </a:r>
                  <a:endParaRPr lang="en-US" sz="2400" dirty="0">
                    <a:solidFill>
                      <a:prstClr val="black"/>
                    </a:solidFill>
                    <a:latin typeface="Garamond"/>
                    <a:cs typeface="Garamond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4303825" y="4350528"/>
                  <a:ext cx="5215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sz="2400" i="1" dirty="0">
                      <a:solidFill>
                        <a:prstClr val="black"/>
                      </a:solidFill>
                      <a:latin typeface="Garamond"/>
                      <a:cs typeface="Garamond"/>
                    </a:rPr>
                    <a:t>∂x</a:t>
                  </a:r>
                  <a:endParaRPr lang="en-US" sz="2400" dirty="0">
                    <a:solidFill>
                      <a:prstClr val="black"/>
                    </a:solidFill>
                    <a:latin typeface="Garamond"/>
                    <a:cs typeface="Garamond"/>
                  </a:endParaRPr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4397983" y="4445778"/>
                  <a:ext cx="390102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/>
              <p:cNvSpPr txBox="1"/>
              <p:nvPr/>
            </p:nvSpPr>
            <p:spPr>
              <a:xfrm>
                <a:off x="3906846" y="4166716"/>
                <a:ext cx="3898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Garamond"/>
                    <a:cs typeface="Garamond"/>
                  </a:rPr>
                  <a:t>=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202051" y="4152418"/>
                <a:ext cx="9575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F</a:t>
                </a:r>
                <a:r>
                  <a:rPr lang="en-US" sz="2400" dirty="0">
                    <a:solidFill>
                      <a:prstClr val="black"/>
                    </a:solidFill>
                    <a:latin typeface="Garamond"/>
                    <a:cs typeface="Garamond"/>
                  </a:rPr>
                  <a:t>(</a:t>
                </a:r>
                <a:r>
                  <a:rPr lang="en-US" sz="24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x</a:t>
                </a:r>
                <a:r>
                  <a:rPr lang="en-US" sz="2400" dirty="0">
                    <a:solidFill>
                      <a:prstClr val="black"/>
                    </a:solidFill>
                    <a:latin typeface="Garamond"/>
                    <a:cs typeface="Garamond"/>
                  </a:rPr>
                  <a:t>,</a:t>
                </a:r>
                <a:r>
                  <a:rPr lang="en-US" sz="2400" i="1" dirty="0">
                    <a:solidFill>
                      <a:prstClr val="black"/>
                    </a:solidFill>
                    <a:latin typeface="Garamond"/>
                    <a:cs typeface="Garamond"/>
                  </a:rPr>
                  <a:t> y</a:t>
                </a:r>
                <a:r>
                  <a:rPr lang="en-US" sz="2400" dirty="0">
                    <a:solidFill>
                      <a:prstClr val="black"/>
                    </a:solidFill>
                    <a:latin typeface="Garamond"/>
                    <a:cs typeface="Garamond"/>
                  </a:rPr>
                  <a:t>)</a:t>
                </a:r>
                <a:endParaRPr lang="en-US" sz="2400" dirty="0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768839" y="4036858"/>
                <a:ext cx="470292" cy="775335"/>
                <a:chOff x="4329473" y="4036858"/>
                <a:chExt cx="470292" cy="775335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4393563" y="4036858"/>
                  <a:ext cx="35487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sz="2400" i="1" dirty="0">
                      <a:solidFill>
                        <a:prstClr val="black"/>
                      </a:solidFill>
                      <a:latin typeface="Garamond"/>
                      <a:cs typeface="Garamond"/>
                    </a:rPr>
                    <a:t>∂</a:t>
                  </a:r>
                  <a:endParaRPr lang="en-US" sz="2400" dirty="0">
                    <a:solidFill>
                      <a:prstClr val="black"/>
                    </a:solidFill>
                    <a:latin typeface="Garamond"/>
                    <a:cs typeface="Garamond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4329473" y="4350528"/>
                  <a:ext cx="47029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sz="2400" i="1" dirty="0">
                      <a:solidFill>
                        <a:prstClr val="black"/>
                      </a:solidFill>
                      <a:latin typeface="Garamond"/>
                      <a:cs typeface="Garamond"/>
                    </a:rPr>
                    <a:t>∂y</a:t>
                  </a:r>
                  <a:endParaRPr lang="en-US" sz="2400" dirty="0">
                    <a:solidFill>
                      <a:prstClr val="black"/>
                    </a:solidFill>
                    <a:latin typeface="Garamond"/>
                    <a:cs typeface="Garamond"/>
                  </a:endParaRPr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4397983" y="4445778"/>
                  <a:ext cx="390102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" name="Group 2"/>
          <p:cNvGrpSpPr/>
          <p:nvPr/>
        </p:nvGrpSpPr>
        <p:grpSpPr>
          <a:xfrm>
            <a:off x="524934" y="2539781"/>
            <a:ext cx="3513011" cy="3471567"/>
            <a:chOff x="457200" y="2421233"/>
            <a:chExt cx="3513011" cy="3471567"/>
          </a:xfrm>
        </p:grpSpPr>
        <p:sp>
          <p:nvSpPr>
            <p:cNvPr id="14" name="TextBox 13"/>
            <p:cNvSpPr txBox="1"/>
            <p:nvPr/>
          </p:nvSpPr>
          <p:spPr>
            <a:xfrm>
              <a:off x="765397" y="5431135"/>
              <a:ext cx="3204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>
                  <a:latin typeface="Garamond"/>
                  <a:cs typeface="Garamond"/>
                </a:rPr>
                <a:t>F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  <a:r>
                <a:rPr lang="en-US" sz="2400" i="1" dirty="0">
                  <a:latin typeface="Garamond"/>
                  <a:cs typeface="Garamond"/>
                </a:rPr>
                <a:t> y</a:t>
              </a:r>
              <a:r>
                <a:rPr lang="en-US" sz="2400" dirty="0">
                  <a:latin typeface="Garamond"/>
                  <a:cs typeface="Garamond"/>
                </a:rPr>
                <a:t>) =</a:t>
              </a:r>
              <a:r>
                <a:rPr lang="en-US" sz="2400" i="1" dirty="0">
                  <a:latin typeface="Garamond"/>
                  <a:cs typeface="Garamond"/>
                </a:rPr>
                <a:t> P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 ≤ 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i="1" dirty="0">
                  <a:latin typeface="Garamond"/>
                  <a:cs typeface="Garamond"/>
                </a:rPr>
                <a:t>Y</a:t>
              </a:r>
              <a:r>
                <a:rPr lang="en-US" sz="2400" dirty="0">
                  <a:latin typeface="Garamond"/>
                  <a:cs typeface="Garamond"/>
                </a:rPr>
                <a:t> ≤ </a:t>
              </a:r>
              <a:r>
                <a:rPr lang="en-US" sz="2400" i="1" dirty="0">
                  <a:latin typeface="Garamond"/>
                  <a:cs typeface="Garamond"/>
                </a:rPr>
                <a:t>y</a:t>
              </a:r>
              <a:r>
                <a:rPr lang="en-US" sz="2400" dirty="0">
                  <a:latin typeface="Garamond"/>
                  <a:cs typeface="Garamond"/>
                </a:rPr>
                <a:t>)</a:t>
              </a:r>
            </a:p>
          </p:txBody>
        </p:sp>
        <p:pic>
          <p:nvPicPr>
            <p:cNvPr id="27" name="Picture 26" descr="raindropcdf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7" t="9086" r="11608" b="10686"/>
            <a:stretch/>
          </p:blipFill>
          <p:spPr>
            <a:xfrm>
              <a:off x="457200" y="2421233"/>
              <a:ext cx="3513011" cy="300990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504950" y="1424163"/>
            <a:ext cx="5892800" cy="597566"/>
            <a:chOff x="1504950" y="2097263"/>
            <a:chExt cx="5892800" cy="597566"/>
          </a:xfrm>
        </p:grpSpPr>
        <p:grpSp>
          <p:nvGrpSpPr>
            <p:cNvPr id="28" name="Group 27"/>
            <p:cNvGrpSpPr/>
            <p:nvPr/>
          </p:nvGrpSpPr>
          <p:grpSpPr>
            <a:xfrm>
              <a:off x="1504950" y="2345579"/>
              <a:ext cx="5892800" cy="349250"/>
              <a:chOff x="1504950" y="3251548"/>
              <a:chExt cx="5892800" cy="34925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1504950" y="3600798"/>
                <a:ext cx="5892800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504950" y="3251548"/>
                <a:ext cx="0" cy="349250"/>
              </a:xfrm>
              <a:prstGeom prst="line">
                <a:avLst/>
              </a:prstGeom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Picture 33" descr="raemi_Drop.jpe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5184" y="3264248"/>
                <a:ext cx="133350" cy="266700"/>
              </a:xfrm>
              <a:prstGeom prst="rect">
                <a:avLst/>
              </a:prstGeom>
            </p:spPr>
          </p:pic>
          <p:pic>
            <p:nvPicPr>
              <p:cNvPr id="36" name="Picture 35" descr="raemi_Drop.jpe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6238" y="3251548"/>
                <a:ext cx="133350" cy="266700"/>
              </a:xfrm>
              <a:prstGeom prst="rect">
                <a:avLst/>
              </a:prstGeom>
            </p:spPr>
          </p:pic>
          <p:pic>
            <p:nvPicPr>
              <p:cNvPr id="37" name="Picture 36" descr="raemi_Drop.jpe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9100" y="3264248"/>
                <a:ext cx="133350" cy="266700"/>
              </a:xfrm>
              <a:prstGeom prst="rect">
                <a:avLst/>
              </a:prstGeom>
            </p:spPr>
          </p:pic>
          <p:pic>
            <p:nvPicPr>
              <p:cNvPr id="38" name="Picture 37" descr="raemi_Drop.jpe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4750" y="3251548"/>
                <a:ext cx="133350" cy="266700"/>
              </a:xfrm>
              <a:prstGeom prst="rect">
                <a:avLst/>
              </a:prstGeom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4284257" y="2097263"/>
              <a:ext cx="4569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9933"/>
                  </a:solidFill>
                  <a:latin typeface="Garamond"/>
                  <a:cs typeface="Garamond"/>
                </a:rPr>
                <a:t>Y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73863" y="2110512"/>
              <a:ext cx="485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9933"/>
                  </a:solidFill>
                  <a:latin typeface="Garamond"/>
                  <a:cs typeface="Garamond"/>
                </a:rPr>
                <a:t>X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00721FC-2221-A04C-B29A-9B8DCE9C2C94}"/>
                  </a:ext>
                </a:extLst>
              </p14:cNvPr>
              <p14:cNvContentPartPr/>
              <p14:nvPr/>
            </p14:nvContentPartPr>
            <p14:xfrm>
              <a:off x="2479320" y="2454480"/>
              <a:ext cx="4789800" cy="2483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00721FC-2221-A04C-B29A-9B8DCE9C2C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63120" y="2438280"/>
                <a:ext cx="4822200" cy="25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24F573-7677-D245-9714-D22940B7BABF}"/>
                  </a:ext>
                </a:extLst>
              </p14:cNvPr>
              <p14:cNvContentPartPr/>
              <p14:nvPr/>
            </p14:nvContentPartPr>
            <p14:xfrm>
              <a:off x="1264680" y="883080"/>
              <a:ext cx="7657200" cy="5662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24F573-7677-D245-9714-D22940B7BAB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8480" y="866880"/>
                <a:ext cx="7689600" cy="569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533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err="1"/>
              <a:t>marginals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142578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Joint CDF </a:t>
            </a:r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i="1" baseline="-25000" dirty="0">
                <a:latin typeface="Garamond"/>
                <a:cs typeface="Garamond"/>
              </a:rPr>
              <a:t>XY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Garamond"/>
                <a:cs typeface="Garamond"/>
              </a:rPr>
              <a:t>) =</a:t>
            </a:r>
            <a:r>
              <a:rPr lang="en-US" sz="2800" i="1" dirty="0">
                <a:latin typeface="Garamond"/>
                <a:cs typeface="Garamond"/>
              </a:rPr>
              <a:t> 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≤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≤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62406" y="2123629"/>
            <a:ext cx="263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latin typeface="Garamond"/>
                <a:cs typeface="Garamond"/>
              </a:rPr>
              <a:t>F</a:t>
            </a:r>
            <a:r>
              <a:rPr lang="en-US" sz="2800" i="1" baseline="-25000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 =</a:t>
            </a:r>
            <a:r>
              <a:rPr lang="en-US" sz="2800" i="1" dirty="0">
                <a:latin typeface="Garamond"/>
                <a:cs typeface="Garamond"/>
              </a:rPr>
              <a:t> 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 ≤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</a:p>
        </p:txBody>
      </p:sp>
      <p:pic>
        <p:nvPicPr>
          <p:cNvPr id="14" name="Picture 13" descr="raindropcd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9086" r="11608" b="9662"/>
          <a:stretch/>
        </p:blipFill>
        <p:spPr>
          <a:xfrm>
            <a:off x="457200" y="3441403"/>
            <a:ext cx="3513011" cy="3048297"/>
          </a:xfrm>
          <a:prstGeom prst="rect">
            <a:avLst/>
          </a:prstGeom>
        </p:spPr>
      </p:pic>
      <p:sp>
        <p:nvSpPr>
          <p:cNvPr id="15" name="Freeform 14"/>
          <p:cNvSpPr/>
          <p:nvPr/>
        </p:nvSpPr>
        <p:spPr>
          <a:xfrm>
            <a:off x="1790700" y="3670300"/>
            <a:ext cx="1873250" cy="1816100"/>
          </a:xfrm>
          <a:custGeom>
            <a:avLst/>
            <a:gdLst>
              <a:gd name="connsiteX0" fmla="*/ 0 w 1873250"/>
              <a:gd name="connsiteY0" fmla="*/ 0 h 1816100"/>
              <a:gd name="connsiteX1" fmla="*/ 50800 w 1873250"/>
              <a:gd name="connsiteY1" fmla="*/ 1435100 h 1816100"/>
              <a:gd name="connsiteX2" fmla="*/ 1809750 w 1873250"/>
              <a:gd name="connsiteY2" fmla="*/ 1816100 h 1816100"/>
              <a:gd name="connsiteX3" fmla="*/ 1873250 w 1873250"/>
              <a:gd name="connsiteY3" fmla="*/ 361950 h 1816100"/>
              <a:gd name="connsiteX4" fmla="*/ 0 w 1873250"/>
              <a:gd name="connsiteY4" fmla="*/ 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3250" h="1816100">
                <a:moveTo>
                  <a:pt x="0" y="0"/>
                </a:moveTo>
                <a:lnTo>
                  <a:pt x="50800" y="1435100"/>
                </a:lnTo>
                <a:lnTo>
                  <a:pt x="1809750" y="1816100"/>
                </a:lnTo>
                <a:lnTo>
                  <a:pt x="1873250" y="3619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25000"/>
            </a:schemeClr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FFF402-5522-EB49-94BA-B9734CA2CCAD}"/>
              </a:ext>
            </a:extLst>
          </p:cNvPr>
          <p:cNvGrpSpPr/>
          <p:nvPr/>
        </p:nvGrpSpPr>
        <p:grpSpPr>
          <a:xfrm>
            <a:off x="5228731" y="3778126"/>
            <a:ext cx="3236045" cy="2683009"/>
            <a:chOff x="5228731" y="3778126"/>
            <a:chExt cx="3236045" cy="2683009"/>
          </a:xfrm>
        </p:grpSpPr>
        <p:pic>
          <p:nvPicPr>
            <p:cNvPr id="13" name="Picture 12" descr="marginalx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419" y="3778126"/>
              <a:ext cx="3097357" cy="2340109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 rot="16200000">
              <a:off x="4907940" y="4765169"/>
              <a:ext cx="10109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Garamond"/>
                  <a:cs typeface="Garamond"/>
                </a:rPr>
                <a:t>P</a:t>
              </a:r>
              <a:r>
                <a:rPr lang="en-US" dirty="0">
                  <a:latin typeface="Garamond"/>
                  <a:cs typeface="Garamond"/>
                </a:rPr>
                <a:t>(</a:t>
              </a:r>
              <a:r>
                <a:rPr lang="en-US" i="1" dirty="0">
                  <a:latin typeface="Garamond"/>
                  <a:cs typeface="Garamond"/>
                </a:rPr>
                <a:t>X</a:t>
              </a:r>
              <a:r>
                <a:rPr lang="en-US" dirty="0">
                  <a:latin typeface="Garamond"/>
                  <a:cs typeface="Garamond"/>
                </a:rPr>
                <a:t> ≤ </a:t>
              </a:r>
              <a:r>
                <a:rPr lang="en-US" i="1" dirty="0">
                  <a:latin typeface="Garamond"/>
                  <a:cs typeface="Garamond"/>
                </a:rPr>
                <a:t>x</a:t>
              </a:r>
              <a:r>
                <a:rPr lang="en-US" dirty="0">
                  <a:latin typeface="Garamond"/>
                  <a:cs typeface="Garamond"/>
                </a:rPr>
                <a:t>) 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992496" y="5999470"/>
              <a:ext cx="196354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Exponential(1)</a:t>
              </a:r>
              <a:endParaRPr lang="en-US" sz="24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E4D5954-0655-FF4B-8E4C-9C6D7348BE68}"/>
              </a:ext>
            </a:extLst>
          </p:cNvPr>
          <p:cNvSpPr txBox="1"/>
          <p:nvPr/>
        </p:nvSpPr>
        <p:spPr>
          <a:xfrm>
            <a:off x="457200" y="2124163"/>
            <a:ext cx="2424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Marginal CDF: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5D79FA-C269-8F44-B40F-EC89EE2ED16F}"/>
                  </a:ext>
                </a:extLst>
              </p14:cNvPr>
              <p14:cNvContentPartPr/>
              <p14:nvPr/>
            </p14:nvContentPartPr>
            <p14:xfrm>
              <a:off x="3256200" y="1981800"/>
              <a:ext cx="4991760" cy="4160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5D79FA-C269-8F44-B40F-EC89EE2ED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0000" y="1965600"/>
                <a:ext cx="5024160" cy="419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375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6333" y="778933"/>
            <a:ext cx="84836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/>
          <p:cNvSpPr/>
          <p:nvPr/>
        </p:nvSpPr>
        <p:spPr>
          <a:xfrm rot="10800000">
            <a:off x="4343400" y="0"/>
            <a:ext cx="4800600" cy="4800600"/>
          </a:xfrm>
          <a:prstGeom prst="rtTriangle">
            <a:avLst/>
          </a:prstGeom>
          <a:gradFill flip="none" rotWithShape="1">
            <a:gsLst>
              <a:gs pos="0">
                <a:schemeClr val="accent6"/>
              </a:gs>
              <a:gs pos="46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74130" y="4584212"/>
            <a:ext cx="8212670" cy="943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7201" y="2696464"/>
            <a:ext cx="8229599" cy="943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4130" y="999979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continuous with joint </a:t>
            </a:r>
            <a:r>
              <a:rPr lang="en-US" sz="2800" dirty="0" err="1">
                <a:latin typeface="Franklin Gothic Medium"/>
                <a:cs typeface="Franklin Gothic Medium"/>
              </a:rPr>
              <a:t>p.d.f</a:t>
            </a:r>
            <a:r>
              <a:rPr lang="en-US" sz="2800" dirty="0">
                <a:latin typeface="Franklin Gothic Medium"/>
                <a:cs typeface="Franklin Gothic Medium"/>
              </a:rPr>
              <a:t>.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Garamond"/>
                <a:cs typeface="Garamond"/>
              </a:rPr>
              <a:t>)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987833"/>
            <a:ext cx="380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Probability of </a:t>
            </a:r>
            <a:r>
              <a:rPr lang="en-US" sz="2400" i="1" dirty="0">
                <a:latin typeface="Garamond" panose="02020404030301010803" pitchFamily="18" charset="0"/>
                <a:cs typeface="Franklin Gothic Medium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857944"/>
            <a:ext cx="345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Marginals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797741"/>
            <a:ext cx="380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Independence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57200" y="1752590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200" y="2696464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" y="3640338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57200" y="4584212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57200" y="5528086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57200" y="6471960"/>
            <a:ext cx="82296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7200" y="2987489"/>
            <a:ext cx="3801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Derived RV</a:t>
            </a:r>
            <a:r>
              <a:rPr lang="en-US" sz="2400" dirty="0">
                <a:latin typeface="Garamond"/>
                <a:cs typeface="Franklin Gothic Medium"/>
              </a:rPr>
              <a:t> </a:t>
            </a:r>
            <a:r>
              <a:rPr lang="en-US" sz="2400" i="1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 i="1" dirty="0">
                <a:latin typeface="Garamond"/>
                <a:cs typeface="Garamond"/>
              </a:rPr>
              <a:t>g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53301" y="183404"/>
            <a:ext cx="6250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rgbClr val="FF9933"/>
                </a:solidFill>
                <a:latin typeface="Comic Sans MS"/>
                <a:cs typeface="Comic Sans MS"/>
              </a:rPr>
              <a:t>the continuous cheat sheet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15622" y="2006590"/>
            <a:ext cx="3178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P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A</a:t>
            </a:r>
            <a:r>
              <a:rPr lang="en-US" sz="2400" dirty="0">
                <a:latin typeface="Garamond"/>
                <a:cs typeface="Garamond"/>
              </a:rPr>
              <a:t>) = ∫∫</a:t>
            </a:r>
            <a:r>
              <a:rPr lang="en-US" sz="2400" i="1" baseline="-25000" dirty="0">
                <a:latin typeface="Garamond"/>
                <a:cs typeface="Garamond"/>
              </a:rPr>
              <a:t>A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XY</a:t>
            </a:r>
            <a:r>
              <a:rPr lang="en-US" sz="2400" i="1" baseline="-25000" dirty="0">
                <a:latin typeface="Garamond"/>
                <a:cs typeface="Garamond"/>
              </a:rPr>
              <a:t> 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 err="1">
                <a:latin typeface="Garamond"/>
                <a:cs typeface="Garamond"/>
              </a:rPr>
              <a:t>dxdy</a:t>
            </a:r>
            <a:endParaRPr lang="en-US" sz="2400" i="1" dirty="0">
              <a:latin typeface="Garamond"/>
              <a:cs typeface="Garamon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15622" y="4821841"/>
            <a:ext cx="401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XY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</a:t>
            </a:r>
            <a:r>
              <a:rPr lang="en-US" sz="2400" i="1" dirty="0">
                <a:latin typeface="Garamond"/>
                <a:cs typeface="Garamond"/>
              </a:rPr>
              <a:t> 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>
                <a:latin typeface="Garamond"/>
                <a:cs typeface="Garamond"/>
              </a:rPr>
              <a:t>=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dirty="0">
                <a:latin typeface="Franklin Gothic Medium"/>
                <a:cs typeface="Franklin Gothic Medium"/>
              </a:rPr>
              <a:t>for all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15622" y="5772393"/>
            <a:ext cx="371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E</a:t>
            </a:r>
            <a:r>
              <a:rPr lang="en-US" sz="2400" dirty="0">
                <a:latin typeface="Garamond"/>
                <a:cs typeface="Garamond"/>
              </a:rPr>
              <a:t>[</a:t>
            </a:r>
            <a:r>
              <a:rPr lang="en-US" sz="2400" i="1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] = ∫∫ </a:t>
            </a:r>
            <a:r>
              <a:rPr lang="en-US" sz="2400" i="1" dirty="0">
                <a:latin typeface="Garamond"/>
                <a:cs typeface="Garamond"/>
              </a:rPr>
              <a:t>g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i="1" dirty="0">
                <a:latin typeface="Garamond"/>
                <a:cs typeface="Garamond"/>
              </a:rPr>
              <a:t>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XY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</a:t>
            </a:r>
            <a:r>
              <a:rPr lang="en-US" sz="2400" i="1" dirty="0">
                <a:latin typeface="Garamond"/>
                <a:cs typeface="Garamond"/>
              </a:rPr>
              <a:t> 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 err="1">
                <a:latin typeface="Garamond"/>
                <a:cs typeface="Garamond"/>
              </a:rPr>
              <a:t>dxdy</a:t>
            </a:r>
            <a:r>
              <a:rPr lang="en-US" sz="2400" i="1" dirty="0">
                <a:latin typeface="Garamond"/>
                <a:cs typeface="Garamond"/>
              </a:rPr>
              <a:t> </a:t>
            </a:r>
            <a:endParaRPr lang="en-US" sz="2400" dirty="0">
              <a:latin typeface="Garamond"/>
              <a:cs typeface="Garamon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15622" y="2956351"/>
            <a:ext cx="415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z</a:t>
            </a:r>
            <a:r>
              <a:rPr lang="en-US" sz="2400" dirty="0">
                <a:latin typeface="Garamond"/>
                <a:cs typeface="Garamond"/>
              </a:rPr>
              <a:t>) = ∫</a:t>
            </a:r>
            <a:r>
              <a:rPr lang="en-US" sz="2400" baseline="-25000" dirty="0">
                <a:latin typeface="Garamond"/>
                <a:cs typeface="Garamond"/>
              </a:rPr>
              <a:t>(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baseline="-25000" dirty="0">
                <a:latin typeface="Garamond"/>
                <a:cs typeface="Garamond"/>
              </a:rPr>
              <a:t>, 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baseline="-25000" dirty="0">
                <a:latin typeface="Garamond"/>
                <a:cs typeface="Garamond"/>
              </a:rPr>
              <a:t>): </a:t>
            </a:r>
            <a:r>
              <a:rPr lang="en-US" sz="2400" i="1" baseline="-25000" dirty="0">
                <a:latin typeface="Garamond"/>
                <a:cs typeface="Garamond"/>
              </a:rPr>
              <a:t>g</a:t>
            </a:r>
            <a:r>
              <a:rPr lang="en-US" sz="2400" baseline="-25000" dirty="0">
                <a:latin typeface="Garamond"/>
                <a:cs typeface="Garamond"/>
              </a:rPr>
              <a:t>(</a:t>
            </a:r>
            <a:r>
              <a:rPr lang="en-US" sz="2400" i="1" baseline="-25000" dirty="0">
                <a:latin typeface="Garamond"/>
                <a:cs typeface="Garamond"/>
              </a:rPr>
              <a:t>x</a:t>
            </a:r>
            <a:r>
              <a:rPr lang="en-US" sz="2400" baseline="-25000" dirty="0">
                <a:latin typeface="Garamond"/>
                <a:cs typeface="Garamond"/>
              </a:rPr>
              <a:t>, </a:t>
            </a:r>
            <a:r>
              <a:rPr lang="en-US" sz="2400" i="1" baseline="-25000" dirty="0">
                <a:latin typeface="Garamond"/>
                <a:cs typeface="Garamond"/>
              </a:rPr>
              <a:t>y</a:t>
            </a:r>
            <a:r>
              <a:rPr lang="en-US" sz="2400" baseline="-25000" dirty="0">
                <a:latin typeface="Garamond"/>
                <a:cs typeface="Garamond"/>
              </a:rPr>
              <a:t>) = </a:t>
            </a:r>
            <a:r>
              <a:rPr lang="en-US" sz="2400" i="1" baseline="-25000" dirty="0">
                <a:latin typeface="Garamond"/>
                <a:cs typeface="Garamond"/>
              </a:rPr>
              <a:t>z </a:t>
            </a:r>
            <a:r>
              <a:rPr lang="en-US" sz="2400" i="1" dirty="0" err="1">
                <a:latin typeface="Garamond"/>
                <a:cs typeface="Garamond"/>
              </a:rPr>
              <a:t>f</a:t>
            </a:r>
            <a:r>
              <a:rPr lang="en-US" sz="2400" i="1" baseline="-25000" dirty="0" err="1">
                <a:latin typeface="Garamond"/>
                <a:cs typeface="Garamond"/>
              </a:rPr>
              <a:t>XY</a:t>
            </a:r>
            <a:r>
              <a:rPr lang="en-US" sz="2400" dirty="0">
                <a:latin typeface="Garamond"/>
                <a:cs typeface="Garamond"/>
              </a:rPr>
              <a:t>(</a:t>
            </a:r>
            <a:r>
              <a:rPr lang="en-US" sz="2400" i="1" dirty="0">
                <a:latin typeface="Garamond"/>
                <a:cs typeface="Garamond"/>
              </a:rPr>
              <a:t>x</a:t>
            </a:r>
            <a:r>
              <a:rPr lang="en-US" sz="2400" dirty="0">
                <a:latin typeface="Garamond"/>
                <a:cs typeface="Garamond"/>
              </a:rPr>
              <a:t>,</a:t>
            </a:r>
            <a:r>
              <a:rPr lang="en-US" sz="2400" i="1" dirty="0">
                <a:latin typeface="Garamond"/>
                <a:cs typeface="Garamond"/>
              </a:rPr>
              <a:t> y</a:t>
            </a:r>
            <a:r>
              <a:rPr lang="en-US" sz="2400" dirty="0">
                <a:latin typeface="Garamond"/>
                <a:cs typeface="Garamond"/>
              </a:rPr>
              <a:t>) </a:t>
            </a:r>
            <a:r>
              <a:rPr lang="en-US" sz="2400" i="1" dirty="0" err="1">
                <a:latin typeface="Garamond"/>
                <a:cs typeface="Garamond"/>
              </a:rPr>
              <a:t>dxdy</a:t>
            </a:r>
            <a:r>
              <a:rPr lang="en-US" sz="2400" i="1" dirty="0">
                <a:latin typeface="Garamond"/>
                <a:cs typeface="Garamond"/>
              </a:rPr>
              <a:t> </a:t>
            </a:r>
            <a:endParaRPr lang="en-US" sz="2400" dirty="0">
              <a:latin typeface="Garamond"/>
              <a:cs typeface="Garamon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915622" y="3883168"/>
            <a:ext cx="2875024" cy="477476"/>
            <a:chOff x="3915622" y="3933970"/>
            <a:chExt cx="2875024" cy="477476"/>
          </a:xfrm>
        </p:grpSpPr>
        <p:sp>
          <p:nvSpPr>
            <p:cNvPr id="26" name="TextBox 25"/>
            <p:cNvSpPr txBox="1"/>
            <p:nvPr/>
          </p:nvSpPr>
          <p:spPr>
            <a:xfrm>
              <a:off x="3915622" y="3949781"/>
              <a:ext cx="2875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>
                  <a:latin typeface="Garamond"/>
                  <a:cs typeface="Garamond"/>
                </a:rPr>
                <a:t>f</a:t>
              </a:r>
              <a:r>
                <a:rPr lang="en-US" sz="2400" i="1" baseline="-25000" dirty="0" err="1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) = ∫</a:t>
              </a:r>
              <a:r>
                <a:rPr lang="en-US" sz="2400" baseline="-25000" dirty="0">
                  <a:latin typeface="Garamond"/>
                  <a:cs typeface="Garamond"/>
                </a:rPr>
                <a:t>-∞ 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i="1" dirty="0" err="1">
                  <a:latin typeface="Garamond"/>
                  <a:cs typeface="Garamond"/>
                </a:rPr>
                <a:t>f</a:t>
              </a:r>
              <a:r>
                <a:rPr lang="en-US" sz="2400" i="1" baseline="-25000" dirty="0" err="1">
                  <a:latin typeface="Garamond"/>
                  <a:cs typeface="Garamond"/>
                </a:rPr>
                <a:t>XY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  <a:r>
                <a:rPr lang="en-US" sz="2400" i="1" dirty="0">
                  <a:latin typeface="Garamond"/>
                  <a:cs typeface="Garamond"/>
                </a:rPr>
                <a:t> y</a:t>
              </a:r>
              <a:r>
                <a:rPr lang="en-US" sz="2400" dirty="0">
                  <a:latin typeface="Garamond"/>
                  <a:cs typeface="Garamond"/>
                </a:rPr>
                <a:t>) </a:t>
              </a:r>
              <a:r>
                <a:rPr lang="en-US" sz="2400" i="1" dirty="0" err="1">
                  <a:latin typeface="Garamond"/>
                  <a:cs typeface="Garamond"/>
                </a:rPr>
                <a:t>dy</a:t>
              </a:r>
              <a:r>
                <a:rPr lang="en-US" sz="2400" i="1" dirty="0">
                  <a:latin typeface="Garamond"/>
                  <a:cs typeface="Garamond"/>
                </a:rPr>
                <a:t> </a:t>
              </a:r>
              <a:endParaRPr lang="en-US" sz="2400" dirty="0">
                <a:latin typeface="Garamond"/>
                <a:cs typeface="Garamond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941618" y="3933970"/>
              <a:ext cx="3300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∞</a:t>
              </a:r>
              <a:endParaRPr lang="en-US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57200" y="5777033"/>
            <a:ext cx="370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Expectation</a:t>
            </a:r>
            <a:endParaRPr lang="en-US" sz="2400" dirty="0">
              <a:latin typeface="Garamond"/>
              <a:cs typeface="Garam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20F19D-D700-6A4A-A22D-47D57DC1AD19}"/>
                  </a:ext>
                </a:extLst>
              </p14:cNvPr>
              <p14:cNvContentPartPr/>
              <p14:nvPr/>
            </p14:nvContentPartPr>
            <p14:xfrm>
              <a:off x="4753080" y="5723280"/>
              <a:ext cx="530280" cy="588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20F19D-D700-6A4A-A22D-47D57DC1AD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6880" y="5707080"/>
                <a:ext cx="56268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170A6BF-72CC-B140-8E73-7CE2CB221EA2}"/>
                  </a:ext>
                </a:extLst>
              </p14:cNvPr>
              <p14:cNvContentPartPr/>
              <p14:nvPr/>
            </p14:nvContentPartPr>
            <p14:xfrm>
              <a:off x="4892760" y="3420720"/>
              <a:ext cx="1992240" cy="2853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170A6BF-72CC-B140-8E73-7CE2CB221E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6560" y="3404520"/>
                <a:ext cx="2024640" cy="288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007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uniform random variables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1159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Let 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Franklin Gothic Medium"/>
                <a:cs typeface="Franklin Gothic Medium"/>
              </a:rPr>
              <a:t> be independent </a:t>
            </a:r>
            <a:r>
              <a:rPr lang="en-US" sz="2800" dirty="0">
                <a:latin typeface="Garamond"/>
                <a:cs typeface="Garamond"/>
              </a:rPr>
              <a:t>Uniform(0, 1)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6547" y="2043090"/>
            <a:ext cx="3380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,</a:t>
            </a:r>
            <a:r>
              <a:rPr lang="en-US" sz="2800" i="1" dirty="0">
                <a:latin typeface="Garamond"/>
                <a:cs typeface="Garamond"/>
              </a:rPr>
              <a:t> y</a:t>
            </a:r>
            <a:r>
              <a:rPr lang="en-US" sz="2800" dirty="0">
                <a:latin typeface="Garamond"/>
                <a:cs typeface="Garamond"/>
              </a:rPr>
              <a:t>) =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x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i="1" dirty="0">
                <a:latin typeface="Garamond"/>
                <a:cs typeface="Garamond"/>
              </a:rPr>
              <a:t> </a:t>
            </a:r>
            <a:r>
              <a:rPr lang="en-US" sz="2800" i="1" dirty="0" err="1">
                <a:latin typeface="Garamond"/>
                <a:cs typeface="Garamond"/>
              </a:rPr>
              <a:t>f</a:t>
            </a:r>
            <a:r>
              <a:rPr lang="en-US" sz="2800" i="1" baseline="-25000" dirty="0" err="1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y</a:t>
            </a:r>
            <a:r>
              <a:rPr lang="en-US" sz="2800" dirty="0">
                <a:latin typeface="Garamond"/>
                <a:cs typeface="Garamond"/>
              </a:rPr>
              <a:t>) =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70965" y="1856391"/>
            <a:ext cx="2309027" cy="896957"/>
            <a:chOff x="4743206" y="1907193"/>
            <a:chExt cx="2309027" cy="896957"/>
          </a:xfrm>
        </p:grpSpPr>
        <p:sp>
          <p:nvSpPr>
            <p:cNvPr id="15" name="TextBox 14"/>
            <p:cNvSpPr txBox="1"/>
            <p:nvPr/>
          </p:nvSpPr>
          <p:spPr>
            <a:xfrm>
              <a:off x="4883821" y="2342485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99142" y="1915428"/>
              <a:ext cx="18530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if </a:t>
              </a:r>
              <a:r>
                <a:rPr lang="en-US" sz="2400" dirty="0">
                  <a:latin typeface="Garamond"/>
                  <a:cs typeface="Garamond"/>
                </a:rPr>
                <a:t>0 &lt; 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  <a:r>
                <a:rPr lang="en-US" sz="2400" i="1" dirty="0">
                  <a:latin typeface="Garamond"/>
                  <a:cs typeface="Garamond"/>
                </a:rPr>
                <a:t> y &lt; </a:t>
              </a:r>
              <a:r>
                <a:rPr lang="en-US" sz="24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89256" y="1907193"/>
              <a:ext cx="328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18" name="Left Brace 17"/>
            <p:cNvSpPr/>
            <p:nvPr/>
          </p:nvSpPr>
          <p:spPr>
            <a:xfrm>
              <a:off x="4743206" y="2026244"/>
              <a:ext cx="190500" cy="725081"/>
            </a:xfrm>
            <a:prstGeom prst="leftBrace">
              <a:avLst>
                <a:gd name="adj1" fmla="val 41666"/>
                <a:gd name="adj2" fmla="val 50000"/>
              </a:avLst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00057" y="2339411"/>
              <a:ext cx="8612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if not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723103" y="2980044"/>
            <a:ext cx="3845428" cy="3279574"/>
            <a:chOff x="4723103" y="2980044"/>
            <a:chExt cx="3845428" cy="3279574"/>
          </a:xfrm>
        </p:grpSpPr>
        <p:pic>
          <p:nvPicPr>
            <p:cNvPr id="7" name="Picture 6" descr="uniformpdf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4" t="13606" r="11432" b="8839"/>
            <a:stretch/>
          </p:blipFill>
          <p:spPr>
            <a:xfrm>
              <a:off x="4723103" y="2980044"/>
              <a:ext cx="3845428" cy="3279574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6944283" y="3383334"/>
              <a:ext cx="11806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 err="1">
                  <a:latin typeface="Garamond"/>
                  <a:cs typeface="Garamond"/>
                </a:rPr>
                <a:t>f</a:t>
              </a:r>
              <a:r>
                <a:rPr lang="en-US" sz="2400" i="1" baseline="-25000" dirty="0" err="1">
                  <a:latin typeface="Garamond"/>
                  <a:cs typeface="Garamond"/>
                </a:rPr>
                <a:t>XY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x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  <a:r>
                <a:rPr lang="en-US" sz="2400" i="1" dirty="0">
                  <a:latin typeface="Garamond"/>
                  <a:cs typeface="Garamond"/>
                </a:rPr>
                <a:t> y</a:t>
              </a:r>
              <a:r>
                <a:rPr lang="en-US" sz="2400" dirty="0">
                  <a:latin typeface="Garamond"/>
                  <a:cs typeface="Garamond"/>
                </a:rPr>
                <a:t>)</a:t>
              </a:r>
              <a:endParaRPr lang="en-US" sz="24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C3983A8-1E0A-6B41-81AE-C37020721732}"/>
              </a:ext>
            </a:extLst>
          </p:cNvPr>
          <p:cNvSpPr/>
          <p:nvPr/>
        </p:nvSpPr>
        <p:spPr>
          <a:xfrm>
            <a:off x="457200" y="4232252"/>
            <a:ext cx="13949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A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 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915E6B6-2DCA-C14C-8F53-47E1A5472D1F}"/>
                  </a:ext>
                </a:extLst>
              </p14:cNvPr>
              <p14:cNvContentPartPr/>
              <p14:nvPr/>
            </p14:nvContentPartPr>
            <p14:xfrm>
              <a:off x="765360" y="2602440"/>
              <a:ext cx="3819240" cy="1032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915E6B6-2DCA-C14C-8F53-47E1A5472D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160" y="2586240"/>
                <a:ext cx="3851640" cy="10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74737D3-40FC-BC4C-90C0-CBBB65B650BA}"/>
                  </a:ext>
                </a:extLst>
              </p14:cNvPr>
              <p14:cNvContentPartPr/>
              <p14:nvPr/>
            </p14:nvContentPartPr>
            <p14:xfrm>
              <a:off x="1332000" y="3749760"/>
              <a:ext cx="6266520" cy="2174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74737D3-40FC-BC4C-90C0-CBBB65B650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5800" y="3733560"/>
                <a:ext cx="6298920" cy="22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794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39377F-103A-3E46-9549-1CDC98EDC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973"/>
          <a:stretch/>
        </p:blipFill>
        <p:spPr>
          <a:xfrm>
            <a:off x="5129940" y="957451"/>
            <a:ext cx="3688596" cy="2796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897CD7-2AFA-F641-B822-60162A2F2E75}"/>
              </a:ext>
            </a:extLst>
          </p:cNvPr>
          <p:cNvSpPr txBox="1"/>
          <p:nvPr/>
        </p:nvSpPr>
        <p:spPr>
          <a:xfrm>
            <a:off x="472699" y="591045"/>
            <a:ext cx="54166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Romeo and Juliet have a date between 9 and 10.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26579-38F5-BE44-96FC-8A3965FC26D2}"/>
              </a:ext>
            </a:extLst>
          </p:cNvPr>
          <p:cNvSpPr txBox="1"/>
          <p:nvPr/>
        </p:nvSpPr>
        <p:spPr>
          <a:xfrm>
            <a:off x="472699" y="2572757"/>
            <a:ext cx="5416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The first to arrive will wait for 15 minutes and leave if the other isn’t there.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14A71-DA12-5A4F-9641-F23223C9CCB0}"/>
              </a:ext>
            </a:extLst>
          </p:cNvPr>
          <p:cNvSpPr txBox="1"/>
          <p:nvPr/>
        </p:nvSpPr>
        <p:spPr>
          <a:xfrm>
            <a:off x="472699" y="4863921"/>
            <a:ext cx="809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What is the probability they meet?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6CFE6B-7B5C-4744-9E2F-124B30F8D0FE}"/>
                  </a:ext>
                </a:extLst>
              </p14:cNvPr>
              <p14:cNvContentPartPr/>
              <p14:nvPr/>
            </p14:nvContentPartPr>
            <p14:xfrm>
              <a:off x="3593520" y="3573000"/>
              <a:ext cx="12600" cy="33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6CFE6B-7B5C-4744-9E2F-124B30F8D0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7320" y="3556800"/>
                <a:ext cx="45000" cy="6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9010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FF9933"/>
      </a:accent1>
      <a:accent2>
        <a:srgbClr val="FF6600"/>
      </a:accent2>
      <a:accent3>
        <a:srgbClr val="FF9900"/>
      </a:accent3>
      <a:accent4>
        <a:srgbClr val="9999FF"/>
      </a:accent4>
      <a:accent5>
        <a:srgbClr val="6666CC"/>
      </a:accent5>
      <a:accent6>
        <a:srgbClr val="3333CC"/>
      </a:accent6>
      <a:hlink>
        <a:srgbClr val="666666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FF9933"/>
      </a:accent1>
      <a:accent2>
        <a:srgbClr val="FF6600"/>
      </a:accent2>
      <a:accent3>
        <a:srgbClr val="FF9900"/>
      </a:accent3>
      <a:accent4>
        <a:srgbClr val="9999FF"/>
      </a:accent4>
      <a:accent5>
        <a:srgbClr val="6666CC"/>
      </a:accent5>
      <a:accent6>
        <a:srgbClr val="3333CC"/>
      </a:accent6>
      <a:hlink>
        <a:srgbClr val="666666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</TotalTime>
  <Words>1075</Words>
  <Application>Microsoft Office PowerPoint</Application>
  <PresentationFormat>On-screen Show (4:3)</PresentationFormat>
  <Paragraphs>208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Office Theme</vt:lpstr>
      <vt:lpstr>1_Office Theme</vt:lpstr>
      <vt:lpstr>8. Multiple Continuous  Random Variables</vt:lpstr>
      <vt:lpstr>One random variable review</vt:lpstr>
      <vt:lpstr>Discrete two variables review</vt:lpstr>
      <vt:lpstr>Continuous random variables</vt:lpstr>
      <vt:lpstr>PowerPoint Presentation</vt:lpstr>
      <vt:lpstr>Continuous marginals</vt:lpstr>
      <vt:lpstr>PowerPoint Presentation</vt:lpstr>
      <vt:lpstr>Independent uniform random variables</vt:lpstr>
      <vt:lpstr>PowerPoint Presentation</vt:lpstr>
      <vt:lpstr>PowerPoint Presentation</vt:lpstr>
      <vt:lpstr>PowerPoint Presentation</vt:lpstr>
      <vt:lpstr>Buffon’s needle</vt:lpstr>
      <vt:lpstr>PowerPoint Presentation</vt:lpstr>
      <vt:lpstr>Buffon’s needle</vt:lpstr>
      <vt:lpstr>Buffon’s needle</vt:lpstr>
      <vt:lpstr>Conditioning</vt:lpstr>
      <vt:lpstr>Conditioning</vt:lpstr>
      <vt:lpstr>PowerPoint Presentation</vt:lpstr>
      <vt:lpstr>PowerPoint Presentation</vt:lpstr>
      <vt:lpstr>PowerPoint Presentation</vt:lpstr>
      <vt:lpstr>Conditioning a continuous RV on an event</vt:lpstr>
      <vt:lpstr>PowerPoint Presentation</vt:lpstr>
      <vt:lpstr>Conditioning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Chinese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Andrej Bogdanov</dc:creator>
  <cp:lastModifiedBy>Hong Xu (CSD)</cp:lastModifiedBy>
  <cp:revision>254</cp:revision>
  <cp:lastPrinted>2020-02-20T23:44:08Z</cp:lastPrinted>
  <dcterms:created xsi:type="dcterms:W3CDTF">2013-01-07T07:20:47Z</dcterms:created>
  <dcterms:modified xsi:type="dcterms:W3CDTF">2021-11-01T11:38:41Z</dcterms:modified>
</cp:coreProperties>
</file>